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1" r:id="rId6"/>
    <p:sldId id="271" r:id="rId7"/>
    <p:sldId id="272" r:id="rId8"/>
    <p:sldId id="273" r:id="rId9"/>
    <p:sldId id="274" r:id="rId10"/>
    <p:sldId id="296" r:id="rId11"/>
    <p:sldId id="297" r:id="rId12"/>
    <p:sldId id="275" r:id="rId13"/>
    <p:sldId id="276" r:id="rId14"/>
    <p:sldId id="285" r:id="rId15"/>
    <p:sldId id="286" r:id="rId16"/>
    <p:sldId id="287" r:id="rId17"/>
    <p:sldId id="288" r:id="rId18"/>
    <p:sldId id="289" r:id="rId19"/>
    <p:sldId id="294" r:id="rId20"/>
    <p:sldId id="277" r:id="rId21"/>
    <p:sldId id="278" r:id="rId22"/>
    <p:sldId id="279" r:id="rId23"/>
    <p:sldId id="280" r:id="rId24"/>
    <p:sldId id="301" r:id="rId25"/>
    <p:sldId id="282" r:id="rId26"/>
    <p:sldId id="283" r:id="rId27"/>
    <p:sldId id="300" r:id="rId28"/>
    <p:sldId id="299" r:id="rId29"/>
    <p:sldId id="295" r:id="rId30"/>
    <p:sldId id="298" r:id="rId31"/>
    <p:sldId id="284" r:id="rId32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4C1"/>
    <a:srgbClr val="C9F7CA"/>
    <a:srgbClr val="FFCC66"/>
    <a:srgbClr val="FF99CC"/>
    <a:srgbClr val="CCCCFF"/>
    <a:srgbClr val="66CCFF"/>
    <a:srgbClr val="FFFFCC"/>
    <a:srgbClr val="CC9900"/>
    <a:srgbClr val="F5E4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6400" autoAdjust="0"/>
  </p:normalViewPr>
  <p:slideViewPr>
    <p:cSldViewPr snapToGrid="0" showGuides="1">
      <p:cViewPr>
        <p:scale>
          <a:sx n="80" d="100"/>
          <a:sy n="80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C9AF8-19B0-4601-BAEC-A0D7F4131D9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5EBE7C-6E94-4C20-8F57-B002D6CEC2EC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th-TH" altLang="en-US" sz="4200" b="1" dirty="0" smtClean="0">
              <a:solidFill>
                <a:srgbClr val="0000F8"/>
              </a:solidFill>
              <a:latin typeface="Times New Roman" pitchFamily="18" charset="0"/>
              <a:cs typeface="DilleniaUPC" pitchFamily="18" charset="-34"/>
            </a:rPr>
            <a:t>   </a:t>
          </a:r>
          <a:r>
            <a:rPr lang="th-TH" sz="9600" b="1" strike="noStrik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พ่อ – แม่ – ลูก </a:t>
          </a:r>
          <a:endParaRPr lang="en-US" sz="9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4B7F5EA4-4D3F-48CC-8397-FAAC2EBA1276}" type="parTrans" cxnId="{60799E00-BAD6-432A-A7F4-D56D741A2F30}">
      <dgm:prSet/>
      <dgm:spPr/>
      <dgm:t>
        <a:bodyPr/>
        <a:lstStyle/>
        <a:p>
          <a:endParaRPr lang="en-US"/>
        </a:p>
      </dgm:t>
    </dgm:pt>
    <dgm:pt modelId="{F13A0ACF-2CD2-49F1-A5EB-35DF2D86A940}" type="sibTrans" cxnId="{60799E00-BAD6-432A-A7F4-D56D741A2F30}">
      <dgm:prSet/>
      <dgm:spPr/>
      <dgm:t>
        <a:bodyPr/>
        <a:lstStyle/>
        <a:p>
          <a:endParaRPr lang="en-US"/>
        </a:p>
      </dgm:t>
    </dgm:pt>
    <dgm:pt modelId="{04785E53-3F6C-43BC-B5F7-66B9BC46858E}">
      <dgm:prSet/>
      <dgm:spPr>
        <a:solidFill>
          <a:srgbClr val="FF99CC"/>
        </a:solidFill>
      </dgm:spPr>
      <dgm:t>
        <a:bodyPr/>
        <a:lstStyle/>
        <a:p>
          <a:pPr algn="ctr"/>
          <a:r>
            <a:rPr lang="th-TH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ครู – นักเรียน – มหาวิทยาลัย</a:t>
          </a:r>
          <a:endParaRPr lang="th-TH" b="1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82A0B7BE-423A-48BB-8F05-1F6090349EBA}" type="parTrans" cxnId="{5F0C0306-6CD2-4ACD-B1C4-A1CD324C339F}">
      <dgm:prSet/>
      <dgm:spPr/>
      <dgm:t>
        <a:bodyPr/>
        <a:lstStyle/>
        <a:p>
          <a:endParaRPr lang="th-TH"/>
        </a:p>
      </dgm:t>
    </dgm:pt>
    <dgm:pt modelId="{A6C65CFF-0BB9-40F0-9CE4-077B85F8E546}" type="sibTrans" cxnId="{5F0C0306-6CD2-4ACD-B1C4-A1CD324C339F}">
      <dgm:prSet/>
      <dgm:spPr/>
      <dgm:t>
        <a:bodyPr/>
        <a:lstStyle/>
        <a:p>
          <a:endParaRPr lang="th-TH"/>
        </a:p>
      </dgm:t>
    </dgm:pt>
    <dgm:pt modelId="{5BBA4312-010E-482A-873B-175F69605ED7}" type="pres">
      <dgm:prSet presAssocID="{57AC9AF8-19B0-4601-BAEC-A0D7F4131D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C449BDCC-A63F-472D-B9AC-7A51BCD44CB9}" type="pres">
      <dgm:prSet presAssocID="{57AC9AF8-19B0-4601-BAEC-A0D7F4131D9B}" presName="Name1" presStyleCnt="0"/>
      <dgm:spPr/>
    </dgm:pt>
    <dgm:pt modelId="{6ECCFED0-31B2-4C77-B0DA-19C46EC283E8}" type="pres">
      <dgm:prSet presAssocID="{57AC9AF8-19B0-4601-BAEC-A0D7F4131D9B}" presName="cycle" presStyleCnt="0"/>
      <dgm:spPr/>
    </dgm:pt>
    <dgm:pt modelId="{22D0B66D-CE56-466A-8223-7A15EA0E28F3}" type="pres">
      <dgm:prSet presAssocID="{57AC9AF8-19B0-4601-BAEC-A0D7F4131D9B}" presName="srcNode" presStyleLbl="node1" presStyleIdx="0" presStyleCnt="2"/>
      <dgm:spPr/>
    </dgm:pt>
    <dgm:pt modelId="{5C3B31B3-0DDC-41B0-BA2F-3ED3C26BF87D}" type="pres">
      <dgm:prSet presAssocID="{57AC9AF8-19B0-4601-BAEC-A0D7F4131D9B}" presName="conn" presStyleLbl="parChTrans1D2" presStyleIdx="0" presStyleCnt="1"/>
      <dgm:spPr/>
      <dgm:t>
        <a:bodyPr/>
        <a:lstStyle/>
        <a:p>
          <a:endParaRPr lang="th-TH"/>
        </a:p>
      </dgm:t>
    </dgm:pt>
    <dgm:pt modelId="{E565E9B5-78BA-445B-AC29-BFEB706D15B1}" type="pres">
      <dgm:prSet presAssocID="{57AC9AF8-19B0-4601-BAEC-A0D7F4131D9B}" presName="extraNode" presStyleLbl="node1" presStyleIdx="0" presStyleCnt="2"/>
      <dgm:spPr/>
    </dgm:pt>
    <dgm:pt modelId="{565ECE8E-D482-4907-8CDA-A1EEAB15BD46}" type="pres">
      <dgm:prSet presAssocID="{57AC9AF8-19B0-4601-BAEC-A0D7F4131D9B}" presName="dstNode" presStyleLbl="node1" presStyleIdx="0" presStyleCnt="2"/>
      <dgm:spPr/>
    </dgm:pt>
    <dgm:pt modelId="{07CE7EFB-F959-44AD-BC02-25418BFF870B}" type="pres">
      <dgm:prSet presAssocID="{04785E53-3F6C-43BC-B5F7-66B9BC46858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7CCE60-0A16-46C1-BD76-CB7168E07655}" type="pres">
      <dgm:prSet presAssocID="{04785E53-3F6C-43BC-B5F7-66B9BC46858E}" presName="accent_1" presStyleCnt="0"/>
      <dgm:spPr/>
    </dgm:pt>
    <dgm:pt modelId="{1126E7EB-6AF4-4884-B93F-CF4462D694D8}" type="pres">
      <dgm:prSet presAssocID="{04785E53-3F6C-43BC-B5F7-66B9BC46858E}" presName="accentRepeatNode" presStyleLbl="solidFgAcc1" presStyleIdx="0" presStyleCnt="2"/>
      <dgm:spPr/>
    </dgm:pt>
    <dgm:pt modelId="{F8317870-9D57-4B71-A6F6-DEF8502603C0}" type="pres">
      <dgm:prSet presAssocID="{445EBE7C-6E94-4C20-8F57-B002D6CEC2E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D52C1-868D-4FAD-A4F0-102D8A15F822}" type="pres">
      <dgm:prSet presAssocID="{445EBE7C-6E94-4C20-8F57-B002D6CEC2EC}" presName="accent_2" presStyleCnt="0"/>
      <dgm:spPr/>
    </dgm:pt>
    <dgm:pt modelId="{89D90F08-D220-40CD-A1EA-0E081D11B0A6}" type="pres">
      <dgm:prSet presAssocID="{445EBE7C-6E94-4C20-8F57-B002D6CEC2EC}" presName="accentRepeatNode" presStyleLbl="solidFgAcc1" presStyleIdx="1" presStyleCnt="2"/>
      <dgm:spPr/>
    </dgm:pt>
  </dgm:ptLst>
  <dgm:cxnLst>
    <dgm:cxn modelId="{DB661256-BEE0-41EC-8A70-39DAB97C76BF}" type="presOf" srcId="{57AC9AF8-19B0-4601-BAEC-A0D7F4131D9B}" destId="{5BBA4312-010E-482A-873B-175F69605ED7}" srcOrd="0" destOrd="0" presId="urn:microsoft.com/office/officeart/2008/layout/VerticalCurvedList"/>
    <dgm:cxn modelId="{D76FAEF6-C27C-4D6A-9341-A5EFFD407567}" type="presOf" srcId="{A6C65CFF-0BB9-40F0-9CE4-077B85F8E546}" destId="{5C3B31B3-0DDC-41B0-BA2F-3ED3C26BF87D}" srcOrd="0" destOrd="0" presId="urn:microsoft.com/office/officeart/2008/layout/VerticalCurvedList"/>
    <dgm:cxn modelId="{60799E00-BAD6-432A-A7F4-D56D741A2F30}" srcId="{57AC9AF8-19B0-4601-BAEC-A0D7F4131D9B}" destId="{445EBE7C-6E94-4C20-8F57-B002D6CEC2EC}" srcOrd="1" destOrd="0" parTransId="{4B7F5EA4-4D3F-48CC-8397-FAAC2EBA1276}" sibTransId="{F13A0ACF-2CD2-49F1-A5EB-35DF2D86A940}"/>
    <dgm:cxn modelId="{5F0C0306-6CD2-4ACD-B1C4-A1CD324C339F}" srcId="{57AC9AF8-19B0-4601-BAEC-A0D7F4131D9B}" destId="{04785E53-3F6C-43BC-B5F7-66B9BC46858E}" srcOrd="0" destOrd="0" parTransId="{82A0B7BE-423A-48BB-8F05-1F6090349EBA}" sibTransId="{A6C65CFF-0BB9-40F0-9CE4-077B85F8E546}"/>
    <dgm:cxn modelId="{4560F844-7380-4F49-8ADE-86AE281BA4EF}" type="presOf" srcId="{445EBE7C-6E94-4C20-8F57-B002D6CEC2EC}" destId="{F8317870-9D57-4B71-A6F6-DEF8502603C0}" srcOrd="0" destOrd="0" presId="urn:microsoft.com/office/officeart/2008/layout/VerticalCurvedList"/>
    <dgm:cxn modelId="{CF92AEA4-BCB3-4548-99A7-077540CD4120}" type="presOf" srcId="{04785E53-3F6C-43BC-B5F7-66B9BC46858E}" destId="{07CE7EFB-F959-44AD-BC02-25418BFF870B}" srcOrd="0" destOrd="0" presId="urn:microsoft.com/office/officeart/2008/layout/VerticalCurvedList"/>
    <dgm:cxn modelId="{0996053B-3077-41A6-AF3A-F86AE790F1CA}" type="presParOf" srcId="{5BBA4312-010E-482A-873B-175F69605ED7}" destId="{C449BDCC-A63F-472D-B9AC-7A51BCD44CB9}" srcOrd="0" destOrd="0" presId="urn:microsoft.com/office/officeart/2008/layout/VerticalCurvedList"/>
    <dgm:cxn modelId="{AFD32746-18E6-4D0B-BC25-B76DA1257C81}" type="presParOf" srcId="{C449BDCC-A63F-472D-B9AC-7A51BCD44CB9}" destId="{6ECCFED0-31B2-4C77-B0DA-19C46EC283E8}" srcOrd="0" destOrd="0" presId="urn:microsoft.com/office/officeart/2008/layout/VerticalCurvedList"/>
    <dgm:cxn modelId="{B69DA73E-16C6-485C-BBDB-9987560A2CE0}" type="presParOf" srcId="{6ECCFED0-31B2-4C77-B0DA-19C46EC283E8}" destId="{22D0B66D-CE56-466A-8223-7A15EA0E28F3}" srcOrd="0" destOrd="0" presId="urn:microsoft.com/office/officeart/2008/layout/VerticalCurvedList"/>
    <dgm:cxn modelId="{02337C79-0CF1-4129-AD95-B5BD37A4D40D}" type="presParOf" srcId="{6ECCFED0-31B2-4C77-B0DA-19C46EC283E8}" destId="{5C3B31B3-0DDC-41B0-BA2F-3ED3C26BF87D}" srcOrd="1" destOrd="0" presId="urn:microsoft.com/office/officeart/2008/layout/VerticalCurvedList"/>
    <dgm:cxn modelId="{C7A69DC7-5751-4023-AAB7-C329B66C1A2F}" type="presParOf" srcId="{6ECCFED0-31B2-4C77-B0DA-19C46EC283E8}" destId="{E565E9B5-78BA-445B-AC29-BFEB706D15B1}" srcOrd="2" destOrd="0" presId="urn:microsoft.com/office/officeart/2008/layout/VerticalCurvedList"/>
    <dgm:cxn modelId="{980DC514-4C0E-4284-8AED-D295908DE9B5}" type="presParOf" srcId="{6ECCFED0-31B2-4C77-B0DA-19C46EC283E8}" destId="{565ECE8E-D482-4907-8CDA-A1EEAB15BD46}" srcOrd="3" destOrd="0" presId="urn:microsoft.com/office/officeart/2008/layout/VerticalCurvedList"/>
    <dgm:cxn modelId="{4A4E12DB-BDDE-4158-9F2C-95B19A884BCC}" type="presParOf" srcId="{C449BDCC-A63F-472D-B9AC-7A51BCD44CB9}" destId="{07CE7EFB-F959-44AD-BC02-25418BFF870B}" srcOrd="1" destOrd="0" presId="urn:microsoft.com/office/officeart/2008/layout/VerticalCurvedList"/>
    <dgm:cxn modelId="{84B28991-ACBC-4CEB-A8E4-3DA86307E231}" type="presParOf" srcId="{C449BDCC-A63F-472D-B9AC-7A51BCD44CB9}" destId="{D67CCE60-0A16-46C1-BD76-CB7168E07655}" srcOrd="2" destOrd="0" presId="urn:microsoft.com/office/officeart/2008/layout/VerticalCurvedList"/>
    <dgm:cxn modelId="{7426CA03-4DED-419D-9FE3-DC9D1513E5A8}" type="presParOf" srcId="{D67CCE60-0A16-46C1-BD76-CB7168E07655}" destId="{1126E7EB-6AF4-4884-B93F-CF4462D694D8}" srcOrd="0" destOrd="0" presId="urn:microsoft.com/office/officeart/2008/layout/VerticalCurvedList"/>
    <dgm:cxn modelId="{1F7F566C-DCD4-4F7A-AF76-2C7DF14E2D7D}" type="presParOf" srcId="{C449BDCC-A63F-472D-B9AC-7A51BCD44CB9}" destId="{F8317870-9D57-4B71-A6F6-DEF8502603C0}" srcOrd="3" destOrd="0" presId="urn:microsoft.com/office/officeart/2008/layout/VerticalCurvedList"/>
    <dgm:cxn modelId="{B31A577C-AA16-4876-A600-3DA1510CDCB5}" type="presParOf" srcId="{C449BDCC-A63F-472D-B9AC-7A51BCD44CB9}" destId="{2F1D52C1-868D-4FAD-A4F0-102D8A15F822}" srcOrd="4" destOrd="0" presId="urn:microsoft.com/office/officeart/2008/layout/VerticalCurvedList"/>
    <dgm:cxn modelId="{F607EEEE-7A21-4026-89B3-C08A00520EC1}" type="presParOf" srcId="{2F1D52C1-868D-4FAD-A4F0-102D8A15F822}" destId="{89D90F08-D220-40CD-A1EA-0E081D11B0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DC109-3746-429C-BB12-384E895E606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2A4857D-AB07-4A39-B8A6-0483386DDBD7}">
      <dgm:prSet custT="1"/>
      <dgm:spPr>
        <a:solidFill>
          <a:srgbClr val="66CCFF"/>
        </a:solidFill>
      </dgm:spPr>
      <dgm:t>
        <a:bodyPr/>
        <a:lstStyle/>
        <a:p>
          <a:r>
            <a:rPr lang="th-TH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ให้เท่ากัน </a:t>
          </a:r>
          <a:r>
            <a: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?</a:t>
          </a:r>
        </a:p>
      </dgm:t>
    </dgm:pt>
    <dgm:pt modelId="{017BECC9-81CE-4D2B-878F-16F59573B43F}" type="parTrans" cxnId="{3147289B-7329-40EB-9AC2-64EDFFEA5580}">
      <dgm:prSet/>
      <dgm:spPr/>
      <dgm:t>
        <a:bodyPr/>
        <a:lstStyle/>
        <a:p>
          <a:endParaRPr lang="th-TH"/>
        </a:p>
      </dgm:t>
    </dgm:pt>
    <dgm:pt modelId="{077895E3-FBD5-4FFD-A7F8-4767FF1F0CEC}" type="sibTrans" cxnId="{3147289B-7329-40EB-9AC2-64EDFFEA5580}">
      <dgm:prSet/>
      <dgm:spPr/>
      <dgm:t>
        <a:bodyPr/>
        <a:lstStyle/>
        <a:p>
          <a:endParaRPr lang="th-TH"/>
        </a:p>
      </dgm:t>
    </dgm:pt>
    <dgm:pt modelId="{4CF3431F-E6CA-4705-A9E3-C92F30A27CB1}" type="pres">
      <dgm:prSet presAssocID="{2FFDC109-3746-429C-BB12-384E895E6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EAA2209-740D-490B-8CD4-1A9B4EC6B4B2}" type="pres">
      <dgm:prSet presAssocID="{32A4857D-AB07-4A39-B8A6-0483386DDBD7}" presName="node" presStyleLbl="node1" presStyleIdx="0" presStyleCnt="1" custScaleY="29266" custLinFactNeighborX="-2362" custLinFactNeighborY="8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147289B-7329-40EB-9AC2-64EDFFEA5580}" srcId="{2FFDC109-3746-429C-BB12-384E895E6063}" destId="{32A4857D-AB07-4A39-B8A6-0483386DDBD7}" srcOrd="0" destOrd="0" parTransId="{017BECC9-81CE-4D2B-878F-16F59573B43F}" sibTransId="{077895E3-FBD5-4FFD-A7F8-4767FF1F0CEC}"/>
    <dgm:cxn modelId="{5E97F1BF-6722-4029-9E48-DA05FE94F7C2}" type="presOf" srcId="{2FFDC109-3746-429C-BB12-384E895E6063}" destId="{4CF3431F-E6CA-4705-A9E3-C92F30A27CB1}" srcOrd="0" destOrd="0" presId="urn:microsoft.com/office/officeart/2005/8/layout/default"/>
    <dgm:cxn modelId="{496BC6D6-A2EF-4684-B544-3E16320DE5B4}" type="presOf" srcId="{32A4857D-AB07-4A39-B8A6-0483386DDBD7}" destId="{BEAA2209-740D-490B-8CD4-1A9B4EC6B4B2}" srcOrd="0" destOrd="0" presId="urn:microsoft.com/office/officeart/2005/8/layout/default"/>
    <dgm:cxn modelId="{42491545-F94D-4703-97E6-AB9A73FD8B16}" type="presParOf" srcId="{4CF3431F-E6CA-4705-A9E3-C92F30A27CB1}" destId="{BEAA2209-740D-490B-8CD4-1A9B4EC6B4B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FEF5D-5C86-416E-B98A-7E87E86473D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D5AB557-3B20-4631-88D8-B1CA07440DD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h-TH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ให้ในส่วนที่เขาควรจะได้</a:t>
          </a:r>
          <a:endParaRPr lang="th-TH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05FFCB86-4AE0-4941-B1BC-A8B00ADCEB8C}" type="parTrans" cxnId="{5A159072-3D75-4562-B83B-7279BEC3641B}">
      <dgm:prSet/>
      <dgm:spPr/>
      <dgm:t>
        <a:bodyPr/>
        <a:lstStyle/>
        <a:p>
          <a:endParaRPr lang="th-TH"/>
        </a:p>
      </dgm:t>
    </dgm:pt>
    <dgm:pt modelId="{90B13DDF-9522-49AE-B549-523C066BFA09}" type="sibTrans" cxnId="{5A159072-3D75-4562-B83B-7279BEC3641B}">
      <dgm:prSet/>
      <dgm:spPr/>
      <dgm:t>
        <a:bodyPr/>
        <a:lstStyle/>
        <a:p>
          <a:endParaRPr lang="th-TH"/>
        </a:p>
      </dgm:t>
    </dgm:pt>
    <dgm:pt modelId="{2698289B-7328-46DF-B9A2-E8A454140F2E}" type="pres">
      <dgm:prSet presAssocID="{451FEF5D-5C86-416E-B98A-7E87E86473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CF11308-3520-4D30-8238-6D96861C17D5}" type="pres">
      <dgm:prSet presAssocID="{CD5AB557-3B20-4631-88D8-B1CA07440DDB}" presName="node" presStyleLbl="node1" presStyleIdx="0" presStyleCnt="1" custScaleX="322013" custLinFactNeighborX="-6826" custLinFactNeighborY="1847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C1AFC2-787B-4196-909F-B726187E5188}" type="presOf" srcId="{451FEF5D-5C86-416E-B98A-7E87E86473D2}" destId="{2698289B-7328-46DF-B9A2-E8A454140F2E}" srcOrd="0" destOrd="0" presId="urn:microsoft.com/office/officeart/2005/8/layout/default"/>
    <dgm:cxn modelId="{5A159072-3D75-4562-B83B-7279BEC3641B}" srcId="{451FEF5D-5C86-416E-B98A-7E87E86473D2}" destId="{CD5AB557-3B20-4631-88D8-B1CA07440DDB}" srcOrd="0" destOrd="0" parTransId="{05FFCB86-4AE0-4941-B1BC-A8B00ADCEB8C}" sibTransId="{90B13DDF-9522-49AE-B549-523C066BFA09}"/>
    <dgm:cxn modelId="{6B595055-D2E2-4561-A1E4-13AB10205D28}" type="presOf" srcId="{CD5AB557-3B20-4631-88D8-B1CA07440DDB}" destId="{FCF11308-3520-4D30-8238-6D96861C17D5}" srcOrd="0" destOrd="0" presId="urn:microsoft.com/office/officeart/2005/8/layout/default"/>
    <dgm:cxn modelId="{8BC1F52B-1F99-45A5-A506-975BBD1C5F6A}" type="presParOf" srcId="{2698289B-7328-46DF-B9A2-E8A454140F2E}" destId="{FCF11308-3520-4D30-8238-6D96861C17D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F1D46-C757-4D84-A7F3-B46BBAF4A64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A393AACF-40DB-4064-BA94-2038C63FCC77}">
      <dgm:prSet phldrT="[ข้อความ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th-TH" sz="4800" b="1" dirty="0" smtClean="0">
              <a:latin typeface="Cordia New" pitchFamily="34" charset="-34"/>
              <a:cs typeface="Cordia New" pitchFamily="34" charset="-34"/>
            </a:rPr>
            <a:t>การเสียภาษี</a:t>
          </a:r>
          <a:endParaRPr lang="th-TH" sz="4800" dirty="0">
            <a:latin typeface="Cordia New" pitchFamily="34" charset="-34"/>
            <a:cs typeface="Cordia New" pitchFamily="34" charset="-34"/>
          </a:endParaRPr>
        </a:p>
      </dgm:t>
    </dgm:pt>
    <dgm:pt modelId="{84C21B51-8939-4040-8C88-076432CFF997}" type="parTrans" cxnId="{9E22BD56-DC1B-4CC2-A44C-57E310670D4C}">
      <dgm:prSet/>
      <dgm:spPr/>
      <dgm:t>
        <a:bodyPr/>
        <a:lstStyle/>
        <a:p>
          <a:endParaRPr lang="th-TH"/>
        </a:p>
      </dgm:t>
    </dgm:pt>
    <dgm:pt modelId="{50E3ACC9-97A4-488E-A9AA-801809789358}" type="sibTrans" cxnId="{9E22BD56-DC1B-4CC2-A44C-57E310670D4C}">
      <dgm:prSet/>
      <dgm:spPr/>
      <dgm:t>
        <a:bodyPr/>
        <a:lstStyle/>
        <a:p>
          <a:endParaRPr lang="th-TH"/>
        </a:p>
      </dgm:t>
    </dgm:pt>
    <dgm:pt modelId="{EA672B5E-C3DC-4204-8F43-5E04A1617AAE}">
      <dgm:prSet phldrT="[ข้อความ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th-TH" sz="4800" b="1" dirty="0" smtClean="0">
              <a:latin typeface="Cordia New" pitchFamily="34" charset="-34"/>
              <a:cs typeface="Cordia New" pitchFamily="34" charset="-34"/>
            </a:rPr>
            <a:t>การจับสลาก</a:t>
          </a:r>
          <a:endParaRPr lang="th-TH" sz="4800" dirty="0">
            <a:latin typeface="Cordia New" pitchFamily="34" charset="-34"/>
            <a:cs typeface="Cordia New" pitchFamily="34" charset="-34"/>
          </a:endParaRPr>
        </a:p>
      </dgm:t>
    </dgm:pt>
    <dgm:pt modelId="{C8191BB6-D400-4FBF-8920-D495A3198DD9}" type="parTrans" cxnId="{FD62F11E-ECD4-4DE5-AFC1-AE12ABF24923}">
      <dgm:prSet/>
      <dgm:spPr/>
      <dgm:t>
        <a:bodyPr/>
        <a:lstStyle/>
        <a:p>
          <a:endParaRPr lang="th-TH"/>
        </a:p>
      </dgm:t>
    </dgm:pt>
    <dgm:pt modelId="{8439D24C-B93C-4EEA-BBC8-29EB3A90B93D}" type="sibTrans" cxnId="{FD62F11E-ECD4-4DE5-AFC1-AE12ABF24923}">
      <dgm:prSet/>
      <dgm:spPr/>
      <dgm:t>
        <a:bodyPr/>
        <a:lstStyle/>
        <a:p>
          <a:endParaRPr lang="th-TH"/>
        </a:p>
      </dgm:t>
    </dgm:pt>
    <dgm:pt modelId="{F29C4622-9746-48F6-B91D-74503E03BBC2}">
      <dgm:prSet phldrT="[ข้อความ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th-TH" sz="4800" b="1" dirty="0" smtClean="0">
              <a:latin typeface="Cordia New" pitchFamily="34" charset="-34"/>
              <a:cs typeface="Cordia New" pitchFamily="34" charset="-34"/>
            </a:rPr>
            <a:t>โรงเรียนสตรี</a:t>
          </a:r>
          <a:r>
            <a:rPr lang="th-TH" sz="4800" b="1" dirty="0" err="1" smtClean="0">
              <a:latin typeface="Cordia New" pitchFamily="34" charset="-34"/>
              <a:cs typeface="Cordia New" pitchFamily="34" charset="-34"/>
            </a:rPr>
            <a:t>วิทย์</a:t>
          </a:r>
          <a:r>
            <a:rPr lang="th-TH" sz="4800" b="1" dirty="0" smtClean="0">
              <a:latin typeface="Cordia New" pitchFamily="34" charset="-34"/>
              <a:cs typeface="Cordia New" pitchFamily="34" charset="-34"/>
            </a:rPr>
            <a:t>ฯ</a:t>
          </a:r>
          <a:endParaRPr lang="th-TH" sz="4800" dirty="0">
            <a:latin typeface="Cordia New" pitchFamily="34" charset="-34"/>
            <a:cs typeface="Cordia New" pitchFamily="34" charset="-34"/>
          </a:endParaRPr>
        </a:p>
      </dgm:t>
    </dgm:pt>
    <dgm:pt modelId="{F61182F7-020B-4092-9C8C-94FD47A97F1B}" type="parTrans" cxnId="{DEFD1BD5-D1C0-4BE4-9966-0992228964C6}">
      <dgm:prSet/>
      <dgm:spPr/>
      <dgm:t>
        <a:bodyPr/>
        <a:lstStyle/>
        <a:p>
          <a:endParaRPr lang="th-TH"/>
        </a:p>
      </dgm:t>
    </dgm:pt>
    <dgm:pt modelId="{5D7C8418-2F74-4F67-8B2F-9E7C2FA0B1B2}" type="sibTrans" cxnId="{DEFD1BD5-D1C0-4BE4-9966-0992228964C6}">
      <dgm:prSet/>
      <dgm:spPr/>
      <dgm:t>
        <a:bodyPr/>
        <a:lstStyle/>
        <a:p>
          <a:endParaRPr lang="th-TH"/>
        </a:p>
      </dgm:t>
    </dgm:pt>
    <dgm:pt modelId="{6FC19E4D-20FB-406C-A07C-1836B30AB483}" type="pres">
      <dgm:prSet presAssocID="{EECF1D46-C757-4D84-A7F3-B46BBAF4A6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895F841-8712-4766-B3A8-5D2A193995BC}" type="pres">
      <dgm:prSet presAssocID="{A393AACF-40DB-4064-BA94-2038C63FCC77}" presName="parentText" presStyleLbl="node1" presStyleIdx="0" presStyleCnt="3" custScaleY="90443" custLinFactY="706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A11C0A-091E-4469-99FB-A85602A95C17}" type="pres">
      <dgm:prSet presAssocID="{50E3ACC9-97A4-488E-A9AA-801809789358}" presName="spacer" presStyleCnt="0"/>
      <dgm:spPr/>
    </dgm:pt>
    <dgm:pt modelId="{51F34846-B69D-4437-B8BD-27B6ACD20FF5}" type="pres">
      <dgm:prSet presAssocID="{EA672B5E-C3DC-4204-8F43-5E04A1617AAE}" presName="parentText" presStyleLbl="node1" presStyleIdx="1" presStyleCnt="3" custScaleY="85239" custLinFactY="-1132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A48FD7-32D9-402C-867E-E2E2210CB416}" type="pres">
      <dgm:prSet presAssocID="{8439D24C-B93C-4EEA-BBC8-29EB3A90B93D}" presName="spacer" presStyleCnt="0"/>
      <dgm:spPr/>
    </dgm:pt>
    <dgm:pt modelId="{58B5CA3C-EA0F-4DB4-B2DD-EA10C7F8476B}" type="pres">
      <dgm:prSet presAssocID="{F29C4622-9746-48F6-B91D-74503E03BBC2}" presName="parentText" presStyleLbl="node1" presStyleIdx="2" presStyleCnt="3" custScaleY="89986" custLinFactNeighborY="9439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D62F11E-ECD4-4DE5-AFC1-AE12ABF24923}" srcId="{EECF1D46-C757-4D84-A7F3-B46BBAF4A643}" destId="{EA672B5E-C3DC-4204-8F43-5E04A1617AAE}" srcOrd="1" destOrd="0" parTransId="{C8191BB6-D400-4FBF-8920-D495A3198DD9}" sibTransId="{8439D24C-B93C-4EEA-BBC8-29EB3A90B93D}"/>
    <dgm:cxn modelId="{239A497A-A080-47F5-8988-57720B87A46E}" type="presOf" srcId="{EA672B5E-C3DC-4204-8F43-5E04A1617AAE}" destId="{51F34846-B69D-4437-B8BD-27B6ACD20FF5}" srcOrd="0" destOrd="0" presId="urn:microsoft.com/office/officeart/2005/8/layout/vList2"/>
    <dgm:cxn modelId="{9E22BD56-DC1B-4CC2-A44C-57E310670D4C}" srcId="{EECF1D46-C757-4D84-A7F3-B46BBAF4A643}" destId="{A393AACF-40DB-4064-BA94-2038C63FCC77}" srcOrd="0" destOrd="0" parTransId="{84C21B51-8939-4040-8C88-076432CFF997}" sibTransId="{50E3ACC9-97A4-488E-A9AA-801809789358}"/>
    <dgm:cxn modelId="{E4745E14-491F-4D0C-A66C-931BE9567BC3}" type="presOf" srcId="{EECF1D46-C757-4D84-A7F3-B46BBAF4A643}" destId="{6FC19E4D-20FB-406C-A07C-1836B30AB483}" srcOrd="0" destOrd="0" presId="urn:microsoft.com/office/officeart/2005/8/layout/vList2"/>
    <dgm:cxn modelId="{DEFD1BD5-D1C0-4BE4-9966-0992228964C6}" srcId="{EECF1D46-C757-4D84-A7F3-B46BBAF4A643}" destId="{F29C4622-9746-48F6-B91D-74503E03BBC2}" srcOrd="2" destOrd="0" parTransId="{F61182F7-020B-4092-9C8C-94FD47A97F1B}" sibTransId="{5D7C8418-2F74-4F67-8B2F-9E7C2FA0B1B2}"/>
    <dgm:cxn modelId="{3F161A97-A0F3-4317-ACB6-41DB550E615A}" type="presOf" srcId="{F29C4622-9746-48F6-B91D-74503E03BBC2}" destId="{58B5CA3C-EA0F-4DB4-B2DD-EA10C7F8476B}" srcOrd="0" destOrd="0" presId="urn:microsoft.com/office/officeart/2005/8/layout/vList2"/>
    <dgm:cxn modelId="{0215403D-B0B4-4D7A-A743-9A893637E52C}" type="presOf" srcId="{A393AACF-40DB-4064-BA94-2038C63FCC77}" destId="{4895F841-8712-4766-B3A8-5D2A193995BC}" srcOrd="0" destOrd="0" presId="urn:microsoft.com/office/officeart/2005/8/layout/vList2"/>
    <dgm:cxn modelId="{E852610C-E6C1-453D-A86E-2E8B2CFEC3F4}" type="presParOf" srcId="{6FC19E4D-20FB-406C-A07C-1836B30AB483}" destId="{4895F841-8712-4766-B3A8-5D2A193995BC}" srcOrd="0" destOrd="0" presId="urn:microsoft.com/office/officeart/2005/8/layout/vList2"/>
    <dgm:cxn modelId="{4BF8D52E-6A6A-4D04-BFB2-953005627AAA}" type="presParOf" srcId="{6FC19E4D-20FB-406C-A07C-1836B30AB483}" destId="{84A11C0A-091E-4469-99FB-A85602A95C17}" srcOrd="1" destOrd="0" presId="urn:microsoft.com/office/officeart/2005/8/layout/vList2"/>
    <dgm:cxn modelId="{246842FF-E60E-4E4D-BA4D-E3B9221F899D}" type="presParOf" srcId="{6FC19E4D-20FB-406C-A07C-1836B30AB483}" destId="{51F34846-B69D-4437-B8BD-27B6ACD20FF5}" srcOrd="2" destOrd="0" presId="urn:microsoft.com/office/officeart/2005/8/layout/vList2"/>
    <dgm:cxn modelId="{E90E6B13-CF91-49AC-9E15-ACA7E10D49AE}" type="presParOf" srcId="{6FC19E4D-20FB-406C-A07C-1836B30AB483}" destId="{FCA48FD7-32D9-402C-867E-E2E2210CB416}" srcOrd="3" destOrd="0" presId="urn:microsoft.com/office/officeart/2005/8/layout/vList2"/>
    <dgm:cxn modelId="{A2B5DB8C-34E1-4D04-BD36-7FF6E74F88B1}" type="presParOf" srcId="{6FC19E4D-20FB-406C-A07C-1836B30AB483}" destId="{58B5CA3C-EA0F-4DB4-B2DD-EA10C7F847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C9AF8-19B0-4601-BAEC-A0D7F4131D9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5EBE7C-6E94-4C20-8F57-B002D6CEC2EC}">
      <dgm:prSet phldrT="[Text]" custT="1"/>
      <dgm:spPr>
        <a:solidFill>
          <a:srgbClr val="FFCC66"/>
        </a:solidFill>
      </dgm:spPr>
      <dgm:t>
        <a:bodyPr/>
        <a:lstStyle/>
        <a:p>
          <a:pPr algn="ctr"/>
          <a:r>
            <a:rPr lang="th-TH" sz="60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ที่สาธารณะ</a:t>
          </a:r>
          <a:endParaRPr lang="en-US" sz="6000" b="1" strike="noStrik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4B7F5EA4-4D3F-48CC-8397-FAAC2EBA1276}" type="parTrans" cxnId="{60799E00-BAD6-432A-A7F4-D56D741A2F30}">
      <dgm:prSet/>
      <dgm:spPr/>
      <dgm:t>
        <a:bodyPr/>
        <a:lstStyle/>
        <a:p>
          <a:endParaRPr lang="en-US"/>
        </a:p>
      </dgm:t>
    </dgm:pt>
    <dgm:pt modelId="{F13A0ACF-2CD2-49F1-A5EB-35DF2D86A940}" type="sibTrans" cxnId="{60799E00-BAD6-432A-A7F4-D56D741A2F30}">
      <dgm:prSet/>
      <dgm:spPr/>
      <dgm:t>
        <a:bodyPr/>
        <a:lstStyle/>
        <a:p>
          <a:endParaRPr lang="en-US"/>
        </a:p>
      </dgm:t>
    </dgm:pt>
    <dgm:pt modelId="{A25CCEA9-F3A4-466E-883D-CDBFEC22469F}">
      <dgm:prSet phldrT="[Text]" custT="1"/>
      <dgm:spPr>
        <a:solidFill>
          <a:srgbClr val="C9F7CA"/>
        </a:solidFill>
      </dgm:spPr>
      <dgm:t>
        <a:bodyPr/>
        <a:lstStyle/>
        <a:p>
          <a:pPr algn="ctr"/>
          <a:r>
            <a:rPr lang="th-TH" sz="54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ป้องกันบ้านของตนเอง</a:t>
          </a:r>
          <a:endParaRPr lang="en-US" sz="5400" b="1" strike="noStrik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2D63D13A-2218-410F-AF45-FAA118CED7EA}" type="parTrans" cxnId="{42F8DE32-227F-4D2B-95AD-3DECB6F815CC}">
      <dgm:prSet/>
      <dgm:spPr/>
      <dgm:t>
        <a:bodyPr/>
        <a:lstStyle/>
        <a:p>
          <a:endParaRPr lang="th-TH"/>
        </a:p>
      </dgm:t>
    </dgm:pt>
    <dgm:pt modelId="{AE98259A-0B63-44BA-B0F2-AE23041DB9DB}" type="sibTrans" cxnId="{42F8DE32-227F-4D2B-95AD-3DECB6F815CC}">
      <dgm:prSet/>
      <dgm:spPr/>
      <dgm:t>
        <a:bodyPr/>
        <a:lstStyle/>
        <a:p>
          <a:endParaRPr lang="th-TH"/>
        </a:p>
      </dgm:t>
    </dgm:pt>
    <dgm:pt modelId="{85846B91-6F0A-4300-A8D9-50E982AE98E5}">
      <dgm:prSet phldrT="[Text]" custT="1"/>
      <dgm:spPr>
        <a:solidFill>
          <a:srgbClr val="FFD4C1"/>
        </a:solidFill>
      </dgm:spPr>
      <dgm:t>
        <a:bodyPr/>
        <a:lstStyle/>
        <a:p>
          <a:pPr algn="ctr"/>
          <a:r>
            <a:rPr lang="th-TH" sz="54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ขับรถย้อนศร</a:t>
          </a:r>
          <a:endParaRPr lang="en-US" sz="5400" b="1" strike="noStrik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BB515E26-A7F2-49B5-999B-2788A400F958}" type="parTrans" cxnId="{E1495400-2934-4C4A-8BE5-B15201F47D4E}">
      <dgm:prSet/>
      <dgm:spPr/>
      <dgm:t>
        <a:bodyPr/>
        <a:lstStyle/>
        <a:p>
          <a:endParaRPr lang="th-TH"/>
        </a:p>
      </dgm:t>
    </dgm:pt>
    <dgm:pt modelId="{B01A10FF-D9FA-41E8-AF4E-CDC84C79D572}" type="sibTrans" cxnId="{E1495400-2934-4C4A-8BE5-B15201F47D4E}">
      <dgm:prSet/>
      <dgm:spPr/>
      <dgm:t>
        <a:bodyPr/>
        <a:lstStyle/>
        <a:p>
          <a:endParaRPr lang="th-TH"/>
        </a:p>
      </dgm:t>
    </dgm:pt>
    <dgm:pt modelId="{04785E53-3F6C-43BC-B5F7-66B9BC46858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th-TH" sz="60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เมาจนครองสติไม่ได้</a:t>
          </a:r>
          <a:endParaRPr lang="th-TH" sz="6000" b="1" dirty="0">
            <a:ln w="18415" cmpd="sng">
              <a:solidFill>
                <a:srgbClr val="FFFFFF"/>
              </a:solidFill>
              <a:prstDash val="solid"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gm:t>
    </dgm:pt>
    <dgm:pt modelId="{A6C65CFF-0BB9-40F0-9CE4-077B85F8E546}" type="sibTrans" cxnId="{5F0C0306-6CD2-4ACD-B1C4-A1CD324C339F}">
      <dgm:prSet/>
      <dgm:spPr/>
      <dgm:t>
        <a:bodyPr/>
        <a:lstStyle/>
        <a:p>
          <a:endParaRPr lang="th-TH"/>
        </a:p>
      </dgm:t>
    </dgm:pt>
    <dgm:pt modelId="{82A0B7BE-423A-48BB-8F05-1F6090349EBA}" type="parTrans" cxnId="{5F0C0306-6CD2-4ACD-B1C4-A1CD324C339F}">
      <dgm:prSet/>
      <dgm:spPr/>
      <dgm:t>
        <a:bodyPr/>
        <a:lstStyle/>
        <a:p>
          <a:endParaRPr lang="th-TH"/>
        </a:p>
      </dgm:t>
    </dgm:pt>
    <dgm:pt modelId="{5BBA4312-010E-482A-873B-175F69605ED7}" type="pres">
      <dgm:prSet presAssocID="{57AC9AF8-19B0-4601-BAEC-A0D7F4131D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C449BDCC-A63F-472D-B9AC-7A51BCD44CB9}" type="pres">
      <dgm:prSet presAssocID="{57AC9AF8-19B0-4601-BAEC-A0D7F4131D9B}" presName="Name1" presStyleCnt="0"/>
      <dgm:spPr/>
    </dgm:pt>
    <dgm:pt modelId="{6ECCFED0-31B2-4C77-B0DA-19C46EC283E8}" type="pres">
      <dgm:prSet presAssocID="{57AC9AF8-19B0-4601-BAEC-A0D7F4131D9B}" presName="cycle" presStyleCnt="0"/>
      <dgm:spPr/>
    </dgm:pt>
    <dgm:pt modelId="{22D0B66D-CE56-466A-8223-7A15EA0E28F3}" type="pres">
      <dgm:prSet presAssocID="{57AC9AF8-19B0-4601-BAEC-A0D7F4131D9B}" presName="srcNode" presStyleLbl="node1" presStyleIdx="0" presStyleCnt="4"/>
      <dgm:spPr/>
    </dgm:pt>
    <dgm:pt modelId="{5C3B31B3-0DDC-41B0-BA2F-3ED3C26BF87D}" type="pres">
      <dgm:prSet presAssocID="{57AC9AF8-19B0-4601-BAEC-A0D7F4131D9B}" presName="conn" presStyleLbl="parChTrans1D2" presStyleIdx="0" presStyleCnt="1"/>
      <dgm:spPr/>
      <dgm:t>
        <a:bodyPr/>
        <a:lstStyle/>
        <a:p>
          <a:endParaRPr lang="th-TH"/>
        </a:p>
      </dgm:t>
    </dgm:pt>
    <dgm:pt modelId="{E565E9B5-78BA-445B-AC29-BFEB706D15B1}" type="pres">
      <dgm:prSet presAssocID="{57AC9AF8-19B0-4601-BAEC-A0D7F4131D9B}" presName="extraNode" presStyleLbl="node1" presStyleIdx="0" presStyleCnt="4"/>
      <dgm:spPr/>
    </dgm:pt>
    <dgm:pt modelId="{565ECE8E-D482-4907-8CDA-A1EEAB15BD46}" type="pres">
      <dgm:prSet presAssocID="{57AC9AF8-19B0-4601-BAEC-A0D7F4131D9B}" presName="dstNode" presStyleLbl="node1" presStyleIdx="0" presStyleCnt="4"/>
      <dgm:spPr/>
    </dgm:pt>
    <dgm:pt modelId="{07CE7EFB-F959-44AD-BC02-25418BFF870B}" type="pres">
      <dgm:prSet presAssocID="{04785E53-3F6C-43BC-B5F7-66B9BC46858E}" presName="text_1" presStyleLbl="node1" presStyleIdx="0" presStyleCnt="4" custScaleY="1153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7CCE60-0A16-46C1-BD76-CB7168E07655}" type="pres">
      <dgm:prSet presAssocID="{04785E53-3F6C-43BC-B5F7-66B9BC46858E}" presName="accent_1" presStyleCnt="0"/>
      <dgm:spPr/>
    </dgm:pt>
    <dgm:pt modelId="{1126E7EB-6AF4-4884-B93F-CF4462D694D8}" type="pres">
      <dgm:prSet presAssocID="{04785E53-3F6C-43BC-B5F7-66B9BC46858E}" presName="accentRepeatNode" presStyleLbl="solidFgAcc1" presStyleIdx="0" presStyleCnt="4" custScaleX="102954" custScaleY="94670" custLinFactNeighborX="1394" custLinFactNeighborY="-21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F8317870-9D57-4B71-A6F6-DEF8502603C0}" type="pres">
      <dgm:prSet presAssocID="{445EBE7C-6E94-4C20-8F57-B002D6CEC2EC}" presName="text_2" presStyleLbl="node1" presStyleIdx="1" presStyleCnt="4" custScaleX="99687" custScaleY="133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D52C1-868D-4FAD-A4F0-102D8A15F822}" type="pres">
      <dgm:prSet presAssocID="{445EBE7C-6E94-4C20-8F57-B002D6CEC2EC}" presName="accent_2" presStyleCnt="0"/>
      <dgm:spPr/>
    </dgm:pt>
    <dgm:pt modelId="{89D90F08-D220-40CD-A1EA-0E081D11B0A6}" type="pres">
      <dgm:prSet presAssocID="{445EBE7C-6E94-4C20-8F57-B002D6CEC2EC}" presName="accentRepeatNode" presStyleLbl="solidFgAcc1" presStyleIdx="1" presStyleCnt="4" custScaleX="103286" custScaleY="1065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5C416E7C-7C95-4C1F-B0D0-D1C7ECB41E2D}" type="pres">
      <dgm:prSet presAssocID="{A25CCEA9-F3A4-466E-883D-CDBFEC22469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705CAE-1A3B-4236-99D5-7EE171786D7B}" type="pres">
      <dgm:prSet presAssocID="{A25CCEA9-F3A4-466E-883D-CDBFEC22469F}" presName="accent_3" presStyleCnt="0"/>
      <dgm:spPr/>
    </dgm:pt>
    <dgm:pt modelId="{A664F87A-C887-4CB5-95AD-DE7313ACB61B}" type="pres">
      <dgm:prSet presAssocID="{A25CCEA9-F3A4-466E-883D-CDBFEC22469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F7E5D47B-11FC-477F-A1E2-1609BC7C8067}" type="pres">
      <dgm:prSet presAssocID="{85846B91-6F0A-4300-A8D9-50E982AE98E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F5C7EB-5A6D-40F0-8993-98B8E747B744}" type="pres">
      <dgm:prSet presAssocID="{85846B91-6F0A-4300-A8D9-50E982AE98E5}" presName="accent_4" presStyleCnt="0"/>
      <dgm:spPr/>
    </dgm:pt>
    <dgm:pt modelId="{8E02F293-4307-4496-87B9-E0ACA739FE2E}" type="pres">
      <dgm:prSet presAssocID="{85846B91-6F0A-4300-A8D9-50E982AE98E5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</dgm:ptLst>
  <dgm:cxnLst>
    <dgm:cxn modelId="{42F8DE32-227F-4D2B-95AD-3DECB6F815CC}" srcId="{57AC9AF8-19B0-4601-BAEC-A0D7F4131D9B}" destId="{A25CCEA9-F3A4-466E-883D-CDBFEC22469F}" srcOrd="2" destOrd="0" parTransId="{2D63D13A-2218-410F-AF45-FAA118CED7EA}" sibTransId="{AE98259A-0B63-44BA-B0F2-AE23041DB9DB}"/>
    <dgm:cxn modelId="{60799E00-BAD6-432A-A7F4-D56D741A2F30}" srcId="{57AC9AF8-19B0-4601-BAEC-A0D7F4131D9B}" destId="{445EBE7C-6E94-4C20-8F57-B002D6CEC2EC}" srcOrd="1" destOrd="0" parTransId="{4B7F5EA4-4D3F-48CC-8397-FAAC2EBA1276}" sibTransId="{F13A0ACF-2CD2-49F1-A5EB-35DF2D86A940}"/>
    <dgm:cxn modelId="{5F0C0306-6CD2-4ACD-B1C4-A1CD324C339F}" srcId="{57AC9AF8-19B0-4601-BAEC-A0D7F4131D9B}" destId="{04785E53-3F6C-43BC-B5F7-66B9BC46858E}" srcOrd="0" destOrd="0" parTransId="{82A0B7BE-423A-48BB-8F05-1F6090349EBA}" sibTransId="{A6C65CFF-0BB9-40F0-9CE4-077B85F8E546}"/>
    <dgm:cxn modelId="{8E8C3B7C-F4BB-4785-899F-D9608EB1D516}" type="presOf" srcId="{04785E53-3F6C-43BC-B5F7-66B9BC46858E}" destId="{07CE7EFB-F959-44AD-BC02-25418BFF870B}" srcOrd="0" destOrd="0" presId="urn:microsoft.com/office/officeart/2008/layout/VerticalCurvedList"/>
    <dgm:cxn modelId="{E1495400-2934-4C4A-8BE5-B15201F47D4E}" srcId="{57AC9AF8-19B0-4601-BAEC-A0D7F4131D9B}" destId="{85846B91-6F0A-4300-A8D9-50E982AE98E5}" srcOrd="3" destOrd="0" parTransId="{BB515E26-A7F2-49B5-999B-2788A400F958}" sibTransId="{B01A10FF-D9FA-41E8-AF4E-CDC84C79D572}"/>
    <dgm:cxn modelId="{2EA849C8-BF88-401A-9FAE-756D056DF7AB}" type="presOf" srcId="{A6C65CFF-0BB9-40F0-9CE4-077B85F8E546}" destId="{5C3B31B3-0DDC-41B0-BA2F-3ED3C26BF87D}" srcOrd="0" destOrd="0" presId="urn:microsoft.com/office/officeart/2008/layout/VerticalCurvedList"/>
    <dgm:cxn modelId="{2592CF8B-003E-4FC6-A9B1-51DA5C04AA27}" type="presOf" srcId="{85846B91-6F0A-4300-A8D9-50E982AE98E5}" destId="{F7E5D47B-11FC-477F-A1E2-1609BC7C8067}" srcOrd="0" destOrd="0" presId="urn:microsoft.com/office/officeart/2008/layout/VerticalCurvedList"/>
    <dgm:cxn modelId="{2677BBCA-65A1-41FA-9019-4CB2EFF477A4}" type="presOf" srcId="{A25CCEA9-F3A4-466E-883D-CDBFEC22469F}" destId="{5C416E7C-7C95-4C1F-B0D0-D1C7ECB41E2D}" srcOrd="0" destOrd="0" presId="urn:microsoft.com/office/officeart/2008/layout/VerticalCurvedList"/>
    <dgm:cxn modelId="{30AE281E-5EEF-49D0-9750-124DECDBCF21}" type="presOf" srcId="{445EBE7C-6E94-4C20-8F57-B002D6CEC2EC}" destId="{F8317870-9D57-4B71-A6F6-DEF8502603C0}" srcOrd="0" destOrd="0" presId="urn:microsoft.com/office/officeart/2008/layout/VerticalCurvedList"/>
    <dgm:cxn modelId="{54E2BD75-2FC6-4708-94CD-DBE56018B888}" type="presOf" srcId="{57AC9AF8-19B0-4601-BAEC-A0D7F4131D9B}" destId="{5BBA4312-010E-482A-873B-175F69605ED7}" srcOrd="0" destOrd="0" presId="urn:microsoft.com/office/officeart/2008/layout/VerticalCurvedList"/>
    <dgm:cxn modelId="{43F23C1D-B5F9-4F84-82CC-45C5BEFBC042}" type="presParOf" srcId="{5BBA4312-010E-482A-873B-175F69605ED7}" destId="{C449BDCC-A63F-472D-B9AC-7A51BCD44CB9}" srcOrd="0" destOrd="0" presId="urn:microsoft.com/office/officeart/2008/layout/VerticalCurvedList"/>
    <dgm:cxn modelId="{F0E763C5-5FE2-4994-BCC8-A2DE1476E303}" type="presParOf" srcId="{C449BDCC-A63F-472D-B9AC-7A51BCD44CB9}" destId="{6ECCFED0-31B2-4C77-B0DA-19C46EC283E8}" srcOrd="0" destOrd="0" presId="urn:microsoft.com/office/officeart/2008/layout/VerticalCurvedList"/>
    <dgm:cxn modelId="{DE1F1E06-CFFC-40EF-AF4B-DDCFE7424583}" type="presParOf" srcId="{6ECCFED0-31B2-4C77-B0DA-19C46EC283E8}" destId="{22D0B66D-CE56-466A-8223-7A15EA0E28F3}" srcOrd="0" destOrd="0" presId="urn:microsoft.com/office/officeart/2008/layout/VerticalCurvedList"/>
    <dgm:cxn modelId="{B3942640-F88F-4C04-88FA-B7B4322CCC3A}" type="presParOf" srcId="{6ECCFED0-31B2-4C77-B0DA-19C46EC283E8}" destId="{5C3B31B3-0DDC-41B0-BA2F-3ED3C26BF87D}" srcOrd="1" destOrd="0" presId="urn:microsoft.com/office/officeart/2008/layout/VerticalCurvedList"/>
    <dgm:cxn modelId="{3BDA1E0E-6C33-42C0-B43F-3F80663D0438}" type="presParOf" srcId="{6ECCFED0-31B2-4C77-B0DA-19C46EC283E8}" destId="{E565E9B5-78BA-445B-AC29-BFEB706D15B1}" srcOrd="2" destOrd="0" presId="urn:microsoft.com/office/officeart/2008/layout/VerticalCurvedList"/>
    <dgm:cxn modelId="{5F24F519-C95C-4217-B647-B12E84098802}" type="presParOf" srcId="{6ECCFED0-31B2-4C77-B0DA-19C46EC283E8}" destId="{565ECE8E-D482-4907-8CDA-A1EEAB15BD46}" srcOrd="3" destOrd="0" presId="urn:microsoft.com/office/officeart/2008/layout/VerticalCurvedList"/>
    <dgm:cxn modelId="{8DAA09CE-8DAC-4ABF-8C7A-B399E91E0FA5}" type="presParOf" srcId="{C449BDCC-A63F-472D-B9AC-7A51BCD44CB9}" destId="{07CE7EFB-F959-44AD-BC02-25418BFF870B}" srcOrd="1" destOrd="0" presId="urn:microsoft.com/office/officeart/2008/layout/VerticalCurvedList"/>
    <dgm:cxn modelId="{FBB6EF7D-091B-48F9-B750-E8C9ED3813B6}" type="presParOf" srcId="{C449BDCC-A63F-472D-B9AC-7A51BCD44CB9}" destId="{D67CCE60-0A16-46C1-BD76-CB7168E07655}" srcOrd="2" destOrd="0" presId="urn:microsoft.com/office/officeart/2008/layout/VerticalCurvedList"/>
    <dgm:cxn modelId="{A45123C7-D157-4362-BE1B-00A22802C783}" type="presParOf" srcId="{D67CCE60-0A16-46C1-BD76-CB7168E07655}" destId="{1126E7EB-6AF4-4884-B93F-CF4462D694D8}" srcOrd="0" destOrd="0" presId="urn:microsoft.com/office/officeart/2008/layout/VerticalCurvedList"/>
    <dgm:cxn modelId="{68103EBC-05F7-499B-850D-E38AA5C8B2D1}" type="presParOf" srcId="{C449BDCC-A63F-472D-B9AC-7A51BCD44CB9}" destId="{F8317870-9D57-4B71-A6F6-DEF8502603C0}" srcOrd="3" destOrd="0" presId="urn:microsoft.com/office/officeart/2008/layout/VerticalCurvedList"/>
    <dgm:cxn modelId="{176027D2-0B7D-4829-A3A4-285410A685EA}" type="presParOf" srcId="{C449BDCC-A63F-472D-B9AC-7A51BCD44CB9}" destId="{2F1D52C1-868D-4FAD-A4F0-102D8A15F822}" srcOrd="4" destOrd="0" presId="urn:microsoft.com/office/officeart/2008/layout/VerticalCurvedList"/>
    <dgm:cxn modelId="{C7D04F61-6E93-405E-B489-0617D2E98CE0}" type="presParOf" srcId="{2F1D52C1-868D-4FAD-A4F0-102D8A15F822}" destId="{89D90F08-D220-40CD-A1EA-0E081D11B0A6}" srcOrd="0" destOrd="0" presId="urn:microsoft.com/office/officeart/2008/layout/VerticalCurvedList"/>
    <dgm:cxn modelId="{6F5A81EA-E4BF-45F9-AACE-0AB0ED89A3BC}" type="presParOf" srcId="{C449BDCC-A63F-472D-B9AC-7A51BCD44CB9}" destId="{5C416E7C-7C95-4C1F-B0D0-D1C7ECB41E2D}" srcOrd="5" destOrd="0" presId="urn:microsoft.com/office/officeart/2008/layout/VerticalCurvedList"/>
    <dgm:cxn modelId="{4792041B-1B3A-4747-A387-53C5BF2469BE}" type="presParOf" srcId="{C449BDCC-A63F-472D-B9AC-7A51BCD44CB9}" destId="{54705CAE-1A3B-4236-99D5-7EE171786D7B}" srcOrd="6" destOrd="0" presId="urn:microsoft.com/office/officeart/2008/layout/VerticalCurvedList"/>
    <dgm:cxn modelId="{E332C7AE-55F8-41FC-9FC3-83B2F7BEB222}" type="presParOf" srcId="{54705CAE-1A3B-4236-99D5-7EE171786D7B}" destId="{A664F87A-C887-4CB5-95AD-DE7313ACB61B}" srcOrd="0" destOrd="0" presId="urn:microsoft.com/office/officeart/2008/layout/VerticalCurvedList"/>
    <dgm:cxn modelId="{0DA70ADC-463C-4C50-9B51-F2BB1573A534}" type="presParOf" srcId="{C449BDCC-A63F-472D-B9AC-7A51BCD44CB9}" destId="{F7E5D47B-11FC-477F-A1E2-1609BC7C8067}" srcOrd="7" destOrd="0" presId="urn:microsoft.com/office/officeart/2008/layout/VerticalCurvedList"/>
    <dgm:cxn modelId="{946DB531-5C58-4BC7-89A8-82142713273A}" type="presParOf" srcId="{C449BDCC-A63F-472D-B9AC-7A51BCD44CB9}" destId="{70F5C7EB-5A6D-40F0-8993-98B8E747B744}" srcOrd="8" destOrd="0" presId="urn:microsoft.com/office/officeart/2008/layout/VerticalCurvedList"/>
    <dgm:cxn modelId="{FFF0D503-77F2-4E51-B147-D35F4B66013F}" type="presParOf" srcId="{70F5C7EB-5A6D-40F0-8993-98B8E747B744}" destId="{8E02F293-4307-4496-87B9-E0ACA739FE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B31B3-0DDC-41B0-BA2F-3ED3C26BF87D}">
      <dsp:nvSpPr>
        <dsp:cNvPr id="0" name=""/>
        <dsp:cNvSpPr/>
      </dsp:nvSpPr>
      <dsp:spPr>
        <a:xfrm>
          <a:off x="-5735887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E7EFB-F959-44AD-BC02-25418BFF870B}">
      <dsp:nvSpPr>
        <dsp:cNvPr id="0" name=""/>
        <dsp:cNvSpPr/>
      </dsp:nvSpPr>
      <dsp:spPr>
        <a:xfrm>
          <a:off x="939817" y="730381"/>
          <a:ext cx="8892282" cy="1460558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9318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ครู – นักเรียน – มหาวิทยาลัย</a:t>
          </a:r>
          <a:endParaRPr lang="th-TH" sz="6500" b="1" kern="120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939817" y="730381"/>
        <a:ext cx="8892282" cy="1460558"/>
      </dsp:txXfrm>
    </dsp:sp>
    <dsp:sp modelId="{1126E7EB-6AF4-4884-B93F-CF4462D694D8}">
      <dsp:nvSpPr>
        <dsp:cNvPr id="0" name=""/>
        <dsp:cNvSpPr/>
      </dsp:nvSpPr>
      <dsp:spPr>
        <a:xfrm>
          <a:off x="26968" y="547811"/>
          <a:ext cx="1825698" cy="1825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17870-9D57-4B71-A6F6-DEF8502603C0}">
      <dsp:nvSpPr>
        <dsp:cNvPr id="0" name=""/>
        <dsp:cNvSpPr/>
      </dsp:nvSpPr>
      <dsp:spPr>
        <a:xfrm>
          <a:off x="939817" y="2921628"/>
          <a:ext cx="8892282" cy="146055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9318" tIns="106680" rIns="106680" bIns="10668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en-US" sz="4200" b="1" kern="1200" dirty="0" smtClean="0">
              <a:solidFill>
                <a:srgbClr val="0000F8"/>
              </a:solidFill>
              <a:latin typeface="Times New Roman" pitchFamily="18" charset="0"/>
              <a:cs typeface="DilleniaUPC" pitchFamily="18" charset="-34"/>
            </a:rPr>
            <a:t>   </a:t>
          </a:r>
          <a:r>
            <a:rPr lang="th-TH" sz="9600" b="1" strike="noStrike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พ่อ – แม่ – ลูก </a:t>
          </a:r>
          <a:endParaRPr lang="en-US" sz="9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939817" y="2921628"/>
        <a:ext cx="8892282" cy="1460558"/>
      </dsp:txXfrm>
    </dsp:sp>
    <dsp:sp modelId="{89D90F08-D220-40CD-A1EA-0E081D11B0A6}">
      <dsp:nvSpPr>
        <dsp:cNvPr id="0" name=""/>
        <dsp:cNvSpPr/>
      </dsp:nvSpPr>
      <dsp:spPr>
        <a:xfrm>
          <a:off x="26968" y="2739058"/>
          <a:ext cx="1825698" cy="1825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57095"/>
              <a:satOff val="10788"/>
              <a:lumOff val="1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A2209-740D-490B-8CD4-1A9B4EC6B4B2}">
      <dsp:nvSpPr>
        <dsp:cNvPr id="0" name=""/>
        <dsp:cNvSpPr/>
      </dsp:nvSpPr>
      <dsp:spPr>
        <a:xfrm>
          <a:off x="1109400" y="1188"/>
          <a:ext cx="5734320" cy="1006923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ให้เท่ากัน </a:t>
          </a:r>
          <a:r>
            <a:rPr lang="en-US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?</a:t>
          </a:r>
        </a:p>
      </dsp:txBody>
      <dsp:txXfrm>
        <a:off x="1109400" y="1188"/>
        <a:ext cx="5734320" cy="10069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F11308-3520-4D30-8238-6D96861C17D5}">
      <dsp:nvSpPr>
        <dsp:cNvPr id="0" name=""/>
        <dsp:cNvSpPr/>
      </dsp:nvSpPr>
      <dsp:spPr>
        <a:xfrm>
          <a:off x="1315178" y="980"/>
          <a:ext cx="5489824" cy="102290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rPr>
            <a:t>ให้ในส่วนที่เขาควรจะได้</a:t>
          </a:r>
          <a:endParaRPr lang="th-TH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1315178" y="980"/>
        <a:ext cx="5489824" cy="10229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5F841-8712-4766-B3A8-5D2A193995BC}">
      <dsp:nvSpPr>
        <dsp:cNvPr id="0" name=""/>
        <dsp:cNvSpPr/>
      </dsp:nvSpPr>
      <dsp:spPr>
        <a:xfrm>
          <a:off x="0" y="1765689"/>
          <a:ext cx="10972800" cy="115130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Cordia New" pitchFamily="34" charset="-34"/>
              <a:cs typeface="Cordia New" pitchFamily="34" charset="-34"/>
            </a:rPr>
            <a:t>การเสียภาษี</a:t>
          </a:r>
          <a:endParaRPr lang="th-TH" sz="4800" kern="1200" dirty="0">
            <a:latin typeface="Cordia New" pitchFamily="34" charset="-34"/>
            <a:cs typeface="Cordia New" pitchFamily="34" charset="-34"/>
          </a:endParaRPr>
        </a:p>
      </dsp:txBody>
      <dsp:txXfrm>
        <a:off x="0" y="1765689"/>
        <a:ext cx="10972800" cy="1151303"/>
      </dsp:txXfrm>
    </dsp:sp>
    <dsp:sp modelId="{51F34846-B69D-4437-B8BD-27B6ACD20FF5}">
      <dsp:nvSpPr>
        <dsp:cNvPr id="0" name=""/>
        <dsp:cNvSpPr/>
      </dsp:nvSpPr>
      <dsp:spPr>
        <a:xfrm>
          <a:off x="0" y="206934"/>
          <a:ext cx="10972800" cy="108505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Cordia New" pitchFamily="34" charset="-34"/>
              <a:cs typeface="Cordia New" pitchFamily="34" charset="-34"/>
            </a:rPr>
            <a:t>การจับสลาก</a:t>
          </a:r>
          <a:endParaRPr lang="th-TH" sz="4800" kern="1200" dirty="0">
            <a:latin typeface="Cordia New" pitchFamily="34" charset="-34"/>
            <a:cs typeface="Cordia New" pitchFamily="34" charset="-34"/>
          </a:endParaRPr>
        </a:p>
      </dsp:txBody>
      <dsp:txXfrm>
        <a:off x="0" y="206934"/>
        <a:ext cx="10972800" cy="1085058"/>
      </dsp:txXfrm>
    </dsp:sp>
    <dsp:sp modelId="{58B5CA3C-EA0F-4DB4-B2DD-EA10C7F8476B}">
      <dsp:nvSpPr>
        <dsp:cNvPr id="0" name=""/>
        <dsp:cNvSpPr/>
      </dsp:nvSpPr>
      <dsp:spPr>
        <a:xfrm>
          <a:off x="0" y="3460408"/>
          <a:ext cx="10972800" cy="1145485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Cordia New" pitchFamily="34" charset="-34"/>
              <a:cs typeface="Cordia New" pitchFamily="34" charset="-34"/>
            </a:rPr>
            <a:t>โรงเรียนสตรี</a:t>
          </a:r>
          <a:r>
            <a:rPr lang="th-TH" sz="4800" b="1" kern="1200" dirty="0" err="1" smtClean="0">
              <a:latin typeface="Cordia New" pitchFamily="34" charset="-34"/>
              <a:cs typeface="Cordia New" pitchFamily="34" charset="-34"/>
            </a:rPr>
            <a:t>วิทย์</a:t>
          </a:r>
          <a:r>
            <a:rPr lang="th-TH" sz="4800" b="1" kern="1200" dirty="0" smtClean="0">
              <a:latin typeface="Cordia New" pitchFamily="34" charset="-34"/>
              <a:cs typeface="Cordia New" pitchFamily="34" charset="-34"/>
            </a:rPr>
            <a:t>ฯ</a:t>
          </a:r>
          <a:endParaRPr lang="th-TH" sz="4800" kern="1200" dirty="0">
            <a:latin typeface="Cordia New" pitchFamily="34" charset="-34"/>
            <a:cs typeface="Cordia New" pitchFamily="34" charset="-34"/>
          </a:endParaRPr>
        </a:p>
      </dsp:txBody>
      <dsp:txXfrm>
        <a:off x="0" y="3460408"/>
        <a:ext cx="10972800" cy="11454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B31B3-0DDC-41B0-BA2F-3ED3C26BF87D}">
      <dsp:nvSpPr>
        <dsp:cNvPr id="0" name=""/>
        <dsp:cNvSpPr/>
      </dsp:nvSpPr>
      <dsp:spPr>
        <a:xfrm>
          <a:off x="-6030114" y="-922847"/>
          <a:ext cx="7179696" cy="7179696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E7EFB-F959-44AD-BC02-25418BFF870B}">
      <dsp:nvSpPr>
        <dsp:cNvPr id="0" name=""/>
        <dsp:cNvSpPr/>
      </dsp:nvSpPr>
      <dsp:spPr>
        <a:xfrm>
          <a:off x="602182" y="347241"/>
          <a:ext cx="7543723" cy="946254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เมาจนครองสติไม่ได้</a:t>
          </a:r>
          <a:endParaRPr lang="th-TH" sz="6000" b="1" kern="1200" dirty="0">
            <a:ln w="18415" cmpd="sng">
              <a:solidFill>
                <a:srgbClr val="FFFFFF"/>
              </a:solidFill>
              <a:prstDash val="solid"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602182" y="347241"/>
        <a:ext cx="7543723" cy="946254"/>
      </dsp:txXfrm>
    </dsp:sp>
    <dsp:sp modelId="{1126E7EB-6AF4-4884-B93F-CF4462D694D8}">
      <dsp:nvSpPr>
        <dsp:cNvPr id="0" name=""/>
        <dsp:cNvSpPr/>
      </dsp:nvSpPr>
      <dsp:spPr>
        <a:xfrm>
          <a:off x="88467" y="312613"/>
          <a:ext cx="1056028" cy="9710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17870-9D57-4B71-A6F6-DEF8502603C0}">
      <dsp:nvSpPr>
        <dsp:cNvPr id="0" name=""/>
        <dsp:cNvSpPr/>
      </dsp:nvSpPr>
      <dsp:spPr>
        <a:xfrm>
          <a:off x="1083711" y="1504948"/>
          <a:ext cx="7051125" cy="1093015"/>
        </a:xfrm>
        <a:prstGeom prst="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ที่สาธารณะ</a:t>
          </a:r>
          <a:endParaRPr lang="en-US" sz="6000" b="1" strike="noStrik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1083711" y="1504948"/>
        <a:ext cx="7051125" cy="1093015"/>
      </dsp:txXfrm>
    </dsp:sp>
    <dsp:sp modelId="{89D90F08-D220-40CD-A1EA-0E081D11B0A6}">
      <dsp:nvSpPr>
        <dsp:cNvPr id="0" name=""/>
        <dsp:cNvSpPr/>
      </dsp:nvSpPr>
      <dsp:spPr>
        <a:xfrm>
          <a:off x="542924" y="1504948"/>
          <a:ext cx="1059433" cy="10930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185698"/>
              <a:satOff val="3596"/>
              <a:lumOff val="44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16E7C-7C95-4C1F-B0D0-D1C7ECB41E2D}">
      <dsp:nvSpPr>
        <dsp:cNvPr id="0" name=""/>
        <dsp:cNvSpPr/>
      </dsp:nvSpPr>
      <dsp:spPr>
        <a:xfrm>
          <a:off x="1072641" y="2872252"/>
          <a:ext cx="7073265" cy="820582"/>
        </a:xfrm>
        <a:prstGeom prst="rect">
          <a:avLst/>
        </a:prstGeom>
        <a:solidFill>
          <a:srgbClr val="C9F7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kern="12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ป้องกันบ้านของตนเอง</a:t>
          </a:r>
          <a:endParaRPr lang="en-US" sz="5400" b="1" strike="noStrik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1072641" y="2872252"/>
        <a:ext cx="7073265" cy="820582"/>
      </dsp:txXfrm>
    </dsp:sp>
    <dsp:sp modelId="{A664F87A-C887-4CB5-95AD-DE7313ACB61B}">
      <dsp:nvSpPr>
        <dsp:cNvPr id="0" name=""/>
        <dsp:cNvSpPr/>
      </dsp:nvSpPr>
      <dsp:spPr>
        <a:xfrm>
          <a:off x="559777" y="2769679"/>
          <a:ext cx="1025728" cy="10257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371397"/>
              <a:satOff val="7192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D47B-11FC-477F-A1E2-1609BC7C8067}">
      <dsp:nvSpPr>
        <dsp:cNvPr id="0" name=""/>
        <dsp:cNvSpPr/>
      </dsp:nvSpPr>
      <dsp:spPr>
        <a:xfrm>
          <a:off x="602182" y="4103339"/>
          <a:ext cx="7543723" cy="820582"/>
        </a:xfrm>
        <a:prstGeom prst="rect">
          <a:avLst/>
        </a:prstGeom>
        <a:solidFill>
          <a:srgbClr val="FFD4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kern="1200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rPr>
            <a:t>ขับรถย้อนศร</a:t>
          </a:r>
          <a:endParaRPr lang="en-US" sz="5400" b="1" strike="noStrik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dia New" pitchFamily="34" charset="-34"/>
            <a:cs typeface="Cordia New" pitchFamily="34" charset="-34"/>
          </a:endParaRPr>
        </a:p>
      </dsp:txBody>
      <dsp:txXfrm>
        <a:off x="602182" y="4103339"/>
        <a:ext cx="7543723" cy="820582"/>
      </dsp:txXfrm>
    </dsp:sp>
    <dsp:sp modelId="{8E02F293-4307-4496-87B9-E0ACA739FE2E}">
      <dsp:nvSpPr>
        <dsp:cNvPr id="0" name=""/>
        <dsp:cNvSpPr/>
      </dsp:nvSpPr>
      <dsp:spPr>
        <a:xfrm>
          <a:off x="89318" y="4000766"/>
          <a:ext cx="1025728" cy="10257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4">
              <a:hueOff val="557095"/>
              <a:satOff val="10788"/>
              <a:lumOff val="1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13/09/61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13/09/61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4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10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​</a:t>
            </a:r>
            <a:fld id="{DE4255B8-ACCD-4060-973B-93A24B790896}" type="datetime1">
              <a:rPr lang="th-TH" smtClean="0"/>
              <a:pPr/>
              <a:t>13/09/61</a:t>
            </a:fld>
            <a:r>
              <a:rPr lang="th-TH" dirty="0"/>
              <a:t>​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pic>
        <p:nvPicPr>
          <p:cNvPr id="11" name="รูปภาพที่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6E3B86D-45D4-4687-AA9B-E87F29971605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F8D1007-1D12-4152-9641-4E05667EC6E6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EACF010-A805-48DA-90E8-714B0769FEAD}" type="datetime1">
              <a:rPr lang="th-TH" noProof="0" smtClean="0"/>
              <a:pPr/>
              <a:t>13/09/61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grpSp>
        <p:nvGrpSpPr>
          <p:cNvPr id="7" name="กลุ่ม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inse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necteur droit 60"/>
          <p:cNvCxnSpPr/>
          <p:nvPr userDrawn="1"/>
        </p:nvCxnSpPr>
        <p:spPr>
          <a:xfrm flipV="1">
            <a:off x="239349" y="1556937"/>
            <a:ext cx="9505056" cy="52935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380000">
            <a:off x="5749642" y="4279572"/>
            <a:ext cx="5444797" cy="6239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0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en-US" dirty="0" smtClean="0"/>
              <a:t>Click to edit Master subtitle style</a:t>
            </a:r>
          </a:p>
        </p:txBody>
      </p:sp>
      <p:sp>
        <p:nvSpPr>
          <p:cNvPr id="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084D34-C332-482D-81B3-2699B44368FB}" type="slidenum">
              <a:rPr lang="en-US" smtClean="0">
                <a:solidFill>
                  <a:srgbClr val="A9272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A9272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0" b="4975"/>
          <a:stretch/>
        </p:blipFill>
        <p:spPr bwMode="auto">
          <a:xfrm>
            <a:off x="1" y="2208734"/>
            <a:ext cx="4837775" cy="464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1"/>
          <p:cNvGrpSpPr/>
          <p:nvPr userDrawn="1"/>
        </p:nvGrpSpPr>
        <p:grpSpPr>
          <a:xfrm rot="16730549">
            <a:off x="3935196" y="2955470"/>
            <a:ext cx="955253" cy="2137376"/>
            <a:chOff x="3131840" y="1238868"/>
            <a:chExt cx="1440160" cy="2416765"/>
          </a:xfrm>
          <a:solidFill>
            <a:schemeClr val="accent2"/>
          </a:solidFill>
        </p:grpSpPr>
        <p:grpSp>
          <p:nvGrpSpPr>
            <p:cNvPr id="4" name="Groupe 22"/>
            <p:cNvGrpSpPr/>
            <p:nvPr/>
          </p:nvGrpSpPr>
          <p:grpSpPr>
            <a:xfrm>
              <a:off x="4283968" y="1988840"/>
              <a:ext cx="288032" cy="1440160"/>
              <a:chOff x="4283968" y="1988840"/>
              <a:chExt cx="288032" cy="1440160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4283968" y="2132856"/>
                <a:ext cx="288032" cy="12961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4283968" y="1988840"/>
                <a:ext cx="288032" cy="2880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e 23"/>
            <p:cNvGrpSpPr/>
            <p:nvPr/>
          </p:nvGrpSpPr>
          <p:grpSpPr>
            <a:xfrm rot="16200000">
              <a:off x="3707904" y="2564904"/>
              <a:ext cx="288032" cy="1440160"/>
              <a:chOff x="4283968" y="1988840"/>
              <a:chExt cx="288032" cy="1440160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>
                <a:off x="4283968" y="2132856"/>
                <a:ext cx="288032" cy="12961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4283968" y="1988840"/>
                <a:ext cx="288032" cy="2880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2700000">
              <a:off x="2381869" y="2267231"/>
              <a:ext cx="2416765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0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380000">
            <a:off x="4845537" y="1718161"/>
            <a:ext cx="7499609" cy="90372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800" smtClean="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pPr marL="0" lvl="0" indent="0">
              <a:buNone/>
            </a:pPr>
            <a:r>
              <a:rPr lang="en-US" noProof="0" dirty="0" smtClean="0"/>
              <a:t>Click to edit Master title style</a:t>
            </a:r>
            <a:endParaRPr lang="fr-FR" dirty="0" smtClean="0"/>
          </a:p>
        </p:txBody>
      </p:sp>
      <p:cxnSp>
        <p:nvCxnSpPr>
          <p:cNvPr id="18" name="Connecteur droit 17"/>
          <p:cNvCxnSpPr/>
          <p:nvPr userDrawn="1"/>
        </p:nvCxnSpPr>
        <p:spPr>
          <a:xfrm flipV="1">
            <a:off x="4422805" y="3680444"/>
            <a:ext cx="5705643" cy="317755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 flipV="1">
            <a:off x="4942487" y="5850368"/>
            <a:ext cx="1809315" cy="10076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04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​</a:t>
            </a:r>
            <a:fld id="{7220E3D2-DA5E-4726-9521-C5D4C47284C7}" type="datetime1">
              <a:rPr lang="th-TH" smtClean="0"/>
              <a:pPr/>
              <a:t>13/09/61</a:t>
            </a:fld>
            <a:r>
              <a:rPr lang="th-TH" dirty="0"/>
              <a:t>​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th-TH" noProof="0" dirty="0"/>
          </a:p>
        </p:txBody>
      </p:sp>
      <p:pic>
        <p:nvPicPr>
          <p:cNvPr id="10" name="รูปภาพที่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19" name="ข้อความแนะนำ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th-TH" sz="1200" b="1" i="1" noProof="0" dirty="0">
                <a:latin typeface="Leelawadee" panose="020B0502040204020203" pitchFamily="34" charset="-34"/>
                <a:cs typeface="Leelawadee" panose="020B0502040204020203" pitchFamily="34" charset="-34"/>
              </a:rPr>
              <a:t>หมายเหตุ:</a:t>
            </a:r>
          </a:p>
          <a:p>
            <a:pPr rtl="0"/>
            <a:r>
              <a:rPr lang="th-TH" sz="1200" i="1" noProof="0" dirty="0">
                <a:latin typeface="Leelawadee" panose="020B0502040204020203" pitchFamily="34" charset="-34"/>
                <a:cs typeface="Leelawadee" panose="020B0502040204020203" pitchFamily="34" charset="-34"/>
              </a:rPr>
              <a:t>เมื่อต้องการเปลี่ยนรูปภาพบนสไลด์นี้ ให้เลือกรูปภาพ แล้วลบออก จากนั้น คลิกไอคอนรูปภาพในพื้นที่ที่สำรองไว้เพื่อแทรกรูปภาพของคุณ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FA64104-E1C6-42E1-8EE0-E37C5B006CA5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A448142-DCCE-4B89-8789-8A5BAE2394B8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8DC7160-F17D-46E9-97E4-2F7F7070CBED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9FD7D5E-AFC0-43A3-9B81-5FC13611A185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07ECF7B-A24B-4AB4-AA8F-544751707ACC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60E3ED-12E8-4011-8C7C-C82D738336E3}" type="datetime1">
              <a:rPr lang="th-TH" smtClean="0"/>
              <a:pPr/>
              <a:t>13/09/61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  <a:p>
            <a:pPr lvl="5" rtl="0"/>
            <a:r>
              <a:rPr lang="th-TH" noProof="0" dirty="0"/>
              <a:t>ระดับที่หก</a:t>
            </a:r>
          </a:p>
          <a:p>
            <a:pPr lvl="6" rtl="0"/>
            <a:r>
              <a:rPr lang="th-TH" noProof="0" dirty="0"/>
              <a:t>ระดับที่เจ็ด</a:t>
            </a:r>
          </a:p>
          <a:p>
            <a:pPr lvl="7" rtl="0"/>
            <a:r>
              <a:rPr lang="th-TH" noProof="0" dirty="0"/>
              <a:t>ระดับที่แปด</a:t>
            </a:r>
          </a:p>
          <a:p>
            <a:pPr lvl="8" rtl="0"/>
            <a:r>
              <a:rPr lang="th-TH" noProof="0" dirty="0"/>
              <a:t>ระดับที่เก้า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​</a:t>
            </a:r>
            <a:fld id="{5D4EB05C-7DE5-4933-8999-8039F7F023EC}" type="datetime1">
              <a:rPr lang="th-TH" smtClean="0"/>
              <a:pPr/>
              <a:t>13/09/61</a:t>
            </a:fld>
            <a:r>
              <a:rPr lang="th-TH" dirty="0"/>
              <a:t>​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grpSp>
        <p:nvGrpSpPr>
          <p:cNvPr id="15" name="กลุ่ม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ตัวเชื่อมต่อตรง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2ahUKEwjX9-HJqbTdAhXDNY8KHdi3DqcQjRx6BAgBEAU&amp;url=https://www.bloggang.com/viewdiary.php?id=bluebutter&amp;month=06-2010&amp;date=22&amp;group=28&amp;gblog=15&amp;psig=AOvVaw1eXNaA7D3SchMadHCiPMzo&amp;ust=15368024669701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google.com/url?sa=i&amp;rct=j&amp;q=&amp;esrc=s&amp;source=images&amp;cd=&amp;cad=rja&amp;uact=8&amp;ved=2ahUKEwibjvGHqrTdAhVMuY8KHWYPDYEQjRx6BAgBEAU&amp;url=https://www.matichon.co.th/news-monitor/news_858203&amp;psig=AOvVaw381yhAiBe4Nw7FhpgHXpWK&amp;ust=153680261713431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Gk_nso7TdAhVEM48KHYuKAvoQjRx6BAgBEAU&amp;url=http://588ku.com/image/2226053.html&amp;psig=AOvVaw0ffpok4EFUe6vfYVruKM1K&amp;ust=1536800678470774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jc6PaFs7TdAhUKO48KHVmvAacQjRx6BAgBEAU&amp;url=http://pinkypinky.info/capital-social-m%C3%ADnimo-sl-2017-ffc35b/&amp;psig=AOvVaw3S2_QodzspGN3sWy7um3dr&amp;ust=15368050130939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zero.co/index.php?q=aHR0cDovL3VwbG9hZC53aWtpbWVkaWEub3JnL3dpa2lwZWRpYS9jb21tb25zLzQvNDEvQ2ljZXJvLlBORw" TargetMode="External"/><Relationship Id="rId2" Type="http://schemas.openxmlformats.org/officeDocument/2006/relationships/hyperlink" Target="https://www.google.com/url?sa=i&amp;rct=j&amp;q=&amp;esrc=s&amp;source=images&amp;cd=&amp;cad=rja&amp;uact=8&amp;ved=2ahUKEwjYt6i6r7TdAhUJLY8KHR9mDJEQjRx6BAgBEAU&amp;url=http://www.wiki-zero.net/wiki/it/Marco_Tullio_Cicerone&amp;psig=AOvVaw0yv9bJNraNyRcC12J-C9t_&amp;ust=15368040484897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>
          <a:xfrm>
            <a:off x="265176" y="2441447"/>
            <a:ext cx="6364224" cy="1609345"/>
          </a:xfrm>
          <a:solidFill>
            <a:schemeClr val="bg2">
              <a:lumMod val="90000"/>
            </a:schemeClr>
          </a:solidFill>
        </p:spPr>
        <p:txBody>
          <a:bodyPr rtlCol="0" anchor="ctr"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การบรรยาย</a:t>
            </a:r>
            <a:br>
              <a:rPr lang="th-TH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</a:br>
            <a:r>
              <a:rPr lang="th-TH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หลักนิติธรรม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จากหลักการสู่ทางปฏิบัติ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455676" y="4338048"/>
            <a:ext cx="5734050" cy="955565"/>
          </a:xfrm>
        </p:spPr>
        <p:txBody>
          <a:bodyPr rtlCol="0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ศาสตราจารย์ ดร.ทวีเกียรติ  มีนะกนิษฐ</a:t>
            </a:r>
          </a:p>
          <a:p>
            <a:pPr algn="ctr">
              <a:defRPr/>
            </a:pPr>
            <a:r>
              <a:rPr lang="th-TH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ตุลาการศาลรัฐธรรมนูญ</a:t>
            </a:r>
            <a:endParaRPr lang="th-TH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054128" y="332656"/>
            <a:ext cx="2232829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6432" y="279698"/>
            <a:ext cx="11329258" cy="57877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 </a:t>
            </a: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6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Concept</a:t>
            </a:r>
            <a:r>
              <a:rPr lang="en-US" sz="5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4800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               </a:t>
            </a:r>
            <a:r>
              <a:rPr lang="th-TH" sz="4400" b="1" dirty="0" smtClean="0">
                <a:latin typeface="Cordia New" pitchFamily="34" charset="-34"/>
                <a:cs typeface="Cordia New" pitchFamily="34" charset="-34"/>
              </a:rPr>
              <a:t>กฎหมายมีไว้ส่งเสริมไม่ใช่ข้อห้าม</a:t>
            </a:r>
          </a:p>
          <a:p>
            <a:pPr lvl="7">
              <a:buNone/>
            </a:pPr>
            <a:endParaRPr lang="en-US" sz="800" dirty="0" smtClean="0">
              <a:latin typeface="JasmineUPC" pitchFamily="18" charset="-34"/>
              <a:cs typeface="JasmineUPC" pitchFamily="18" charset="-34"/>
            </a:endParaRPr>
          </a:p>
          <a:p>
            <a:pPr lvl="7">
              <a:buNone/>
            </a:pPr>
            <a:endParaRPr lang="en-US" sz="800" dirty="0" smtClean="0">
              <a:latin typeface="JasmineUPC" pitchFamily="18" charset="-34"/>
              <a:cs typeface="JasmineUPC" pitchFamily="18" charset="-34"/>
            </a:endParaRPr>
          </a:p>
          <a:p>
            <a:pPr lvl="7">
              <a:buNone/>
            </a:pPr>
            <a:endParaRPr lang="en-US" sz="800" dirty="0" smtClean="0">
              <a:latin typeface="JasmineUPC" pitchFamily="18" charset="-34"/>
              <a:cs typeface="JasmineUPC" pitchFamily="18" charset="-34"/>
            </a:endParaRPr>
          </a:p>
          <a:p>
            <a:pPr lvl="7">
              <a:buNone/>
            </a:pPr>
            <a:endParaRPr lang="en-US" sz="800" dirty="0" smtClean="0">
              <a:latin typeface="JasmineUPC" pitchFamily="18" charset="-34"/>
              <a:cs typeface="JasmineUPC" pitchFamily="18" charset="-34"/>
            </a:endParaRPr>
          </a:p>
          <a:p>
            <a:pPr lvl="7">
              <a:buNone/>
            </a:pPr>
            <a:r>
              <a:rPr lang="en-US" sz="4800" dirty="0" smtClean="0">
                <a:latin typeface="JasmineUPC" pitchFamily="18" charset="-34"/>
                <a:cs typeface="JasmineUPC" pitchFamily="18" charset="-34"/>
              </a:rPr>
              <a:t>		</a:t>
            </a:r>
            <a:r>
              <a:rPr lang="en-US" sz="80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8000" dirty="0" smtClean="0">
                <a:latin typeface="Cordia New" pitchFamily="34" charset="-34"/>
                <a:cs typeface="Cordia New" pitchFamily="34" charset="-34"/>
              </a:rPr>
              <a:t>หาทางออกที่ถูกต้อง</a:t>
            </a:r>
          </a:p>
          <a:p>
            <a:pPr lvl="7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4300" dirty="0" smtClean="0">
                <a:latin typeface="Cordia New" pitchFamily="34" charset="-34"/>
                <a:cs typeface="Cordia New" pitchFamily="34" charset="-34"/>
              </a:rPr>
              <a:t>	    </a:t>
            </a:r>
            <a:r>
              <a:rPr lang="th-TH" sz="6000" dirty="0" smtClean="0">
                <a:latin typeface="Cordia New" pitchFamily="34" charset="-34"/>
                <a:cs typeface="Cordia New" pitchFamily="34" charset="-34"/>
              </a:rPr>
              <a:t>หากยังผิดพลาด</a:t>
            </a:r>
          </a:p>
          <a:p>
            <a:pPr lvl="7">
              <a:buNone/>
            </a:pPr>
            <a:r>
              <a:rPr lang="th-TH" sz="6000" dirty="0" smtClean="0">
                <a:latin typeface="Cordia New" pitchFamily="34" charset="-34"/>
                <a:cs typeface="Cordia New" pitchFamily="34" charset="-34"/>
              </a:rPr>
              <a:t>			   ยอมรับ (</a:t>
            </a:r>
            <a:r>
              <a:rPr lang="en-US" sz="6000" dirty="0" smtClean="0">
                <a:latin typeface="Cordia New" pitchFamily="34" charset="-34"/>
                <a:cs typeface="Cordia New" pitchFamily="34" charset="-34"/>
              </a:rPr>
              <a:t>good man</a:t>
            </a:r>
            <a:r>
              <a:rPr lang="th-TH" sz="60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7">
              <a:buNone/>
            </a:pPr>
            <a:r>
              <a:rPr lang="th-TH" sz="6000" dirty="0" smtClean="0">
                <a:latin typeface="Cordia New" pitchFamily="34" charset="-34"/>
                <a:cs typeface="Cordia New" pitchFamily="34" charset="-34"/>
              </a:rPr>
              <a:t>			   แก้ไข (</a:t>
            </a:r>
            <a:r>
              <a:rPr lang="en-US" sz="6000" dirty="0" smtClean="0">
                <a:latin typeface="Cordia New" pitchFamily="34" charset="-34"/>
                <a:cs typeface="Cordia New" pitchFamily="34" charset="-34"/>
              </a:rPr>
              <a:t>great man</a:t>
            </a:r>
            <a:r>
              <a:rPr lang="th-TH" sz="6000" dirty="0" smtClean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3431010" y="548680"/>
            <a:ext cx="1368508" cy="5040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4848225" y="3400425"/>
            <a:ext cx="314325" cy="2667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4895850" y="4295775"/>
            <a:ext cx="314325" cy="23812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4857750" y="5143500"/>
            <a:ext cx="314325" cy="266700"/>
          </a:xfrm>
          <a:prstGeom prst="chevron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เฟรม 9"/>
          <p:cNvSpPr/>
          <p:nvPr/>
        </p:nvSpPr>
        <p:spPr>
          <a:xfrm>
            <a:off x="3924300" y="2495550"/>
            <a:ext cx="190500" cy="18097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เฟรม 10"/>
          <p:cNvSpPr/>
          <p:nvPr/>
        </p:nvSpPr>
        <p:spPr>
          <a:xfrm>
            <a:off x="3924300" y="2219325"/>
            <a:ext cx="190500" cy="18097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130789" y="1614883"/>
            <a:ext cx="2301766" cy="11193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ทุจริต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157065" y="4369522"/>
            <a:ext cx="2301766" cy="11193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ไม่ทุจริต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3723135" y="2016131"/>
            <a:ext cx="709448" cy="3153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3691913" y="4730582"/>
            <a:ext cx="740979" cy="3941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9" name="กลุ่ม 68"/>
          <p:cNvGrpSpPr/>
          <p:nvPr/>
        </p:nvGrpSpPr>
        <p:grpSpPr>
          <a:xfrm>
            <a:off x="4660100" y="1355419"/>
            <a:ext cx="6475183" cy="1892182"/>
            <a:chOff x="5171090" y="1418171"/>
            <a:chExt cx="6475183" cy="1892182"/>
          </a:xfrm>
        </p:grpSpPr>
        <p:cxnSp>
          <p:nvCxnSpPr>
            <p:cNvPr id="53" name="ตัวเชื่อมต่อตรง 52"/>
            <p:cNvCxnSpPr/>
            <p:nvPr/>
          </p:nvCxnSpPr>
          <p:spPr>
            <a:xfrm>
              <a:off x="10365674" y="2061265"/>
              <a:ext cx="0" cy="59909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กลุ่ม 67"/>
            <p:cNvGrpSpPr/>
            <p:nvPr/>
          </p:nvGrpSpPr>
          <p:grpSpPr>
            <a:xfrm>
              <a:off x="5171090" y="1418171"/>
              <a:ext cx="6475183" cy="1892182"/>
              <a:chOff x="5171090" y="1418171"/>
              <a:chExt cx="6475183" cy="1892182"/>
            </a:xfrm>
          </p:grpSpPr>
          <p:grpSp>
            <p:nvGrpSpPr>
              <p:cNvPr id="67" name="กลุ่ม 66"/>
              <p:cNvGrpSpPr/>
              <p:nvPr/>
            </p:nvGrpSpPr>
            <p:grpSpPr>
              <a:xfrm>
                <a:off x="5171090" y="1702675"/>
                <a:ext cx="404648" cy="1234966"/>
                <a:chOff x="5171090" y="1702675"/>
                <a:chExt cx="404648" cy="1234966"/>
              </a:xfrm>
            </p:grpSpPr>
            <p:cxnSp>
              <p:nvCxnSpPr>
                <p:cNvPr id="22" name="ตัวเชื่อมต่อตรง 21"/>
                <p:cNvCxnSpPr/>
                <p:nvPr/>
              </p:nvCxnSpPr>
              <p:spPr>
                <a:xfrm>
                  <a:off x="5171090" y="1702676"/>
                  <a:ext cx="0" cy="122971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ตัวเชื่อมต่อตรง 25"/>
                <p:cNvCxnSpPr/>
                <p:nvPr/>
              </p:nvCxnSpPr>
              <p:spPr>
                <a:xfrm>
                  <a:off x="5171090" y="1702675"/>
                  <a:ext cx="394138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ตัวเชื่อมต่อตรง 26"/>
                <p:cNvCxnSpPr/>
                <p:nvPr/>
              </p:nvCxnSpPr>
              <p:spPr>
                <a:xfrm>
                  <a:off x="5181600" y="2296509"/>
                  <a:ext cx="394138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ตัวเชื่อมต่อตรง 27"/>
                <p:cNvCxnSpPr/>
                <p:nvPr/>
              </p:nvCxnSpPr>
              <p:spPr>
                <a:xfrm>
                  <a:off x="5176345" y="2937641"/>
                  <a:ext cx="394138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5580992" y="1418171"/>
                <a:ext cx="4445877" cy="584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th-TH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  <a:ea typeface="Calibri" pitchFamily="34" charset="0"/>
                    <a:cs typeface="Angsana New" pitchFamily="18" charset="-34"/>
                  </a:rPr>
                  <a:t> </a:t>
                </a:r>
                <a:r>
                  <a:rPr kumimoji="0" lang="th-TH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Calibri" pitchFamily="34" charset="0"/>
                    <a:cs typeface="Cordia New" pitchFamily="34" charset="-34"/>
                  </a:rPr>
                  <a:t>ผิดกฎหมาย - ผิดระเบียบ 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Calibri" pitchFamily="34" charset="0"/>
                    <a:cs typeface="Cordia New" pitchFamily="34" charset="-34"/>
                  </a:rPr>
                  <a:t>– </a:t>
                </a:r>
                <a:r>
                  <a:rPr kumimoji="0" lang="th-TH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Calibri" pitchFamily="34" charset="0"/>
                    <a:cs typeface="Cordia New" pitchFamily="34" charset="-34"/>
                  </a:rPr>
                  <a:t>รัฐเสียหาย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34" name="สี่เหลี่ยมผืนผ้า 33"/>
              <p:cNvSpPr/>
              <p:nvPr/>
            </p:nvSpPr>
            <p:spPr>
              <a:xfrm>
                <a:off x="5601391" y="2112579"/>
                <a:ext cx="4439079" cy="5232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h-TH" sz="2800" dirty="0" smtClean="0">
                    <a:latin typeface="AngsanaUPC" pitchFamily="18" charset="-34"/>
                    <a:cs typeface="AngsanaUPC" pitchFamily="18" charset="-34"/>
                  </a:rPr>
                  <a:t> </a:t>
                </a:r>
                <a:r>
                  <a:rPr lang="th-TH" sz="2800" dirty="0" smtClean="0">
                    <a:latin typeface="Cordia New" pitchFamily="34" charset="-34"/>
                    <a:cs typeface="Cordia New" pitchFamily="34" charset="-34"/>
                  </a:rPr>
                  <a:t>ถูกกฎหมาย  - ถูกระเบียบ </a:t>
                </a:r>
                <a:r>
                  <a:rPr lang="en-US" sz="2800" dirty="0" smtClean="0">
                    <a:latin typeface="Cordia New" pitchFamily="34" charset="-34"/>
                    <a:cs typeface="Cordia New" pitchFamily="34" charset="-34"/>
                  </a:rPr>
                  <a:t> </a:t>
                </a:r>
                <a:r>
                  <a:rPr lang="th-TH" sz="2800" dirty="0" smtClean="0">
                    <a:latin typeface="Cordia New" pitchFamily="34" charset="-34"/>
                    <a:cs typeface="Cordia New" pitchFamily="34" charset="-34"/>
                  </a:rPr>
                  <a:t>- รัฐไม่เสียหาย </a:t>
                </a:r>
                <a:endParaRPr lang="th-TH" sz="2800" dirty="0">
                  <a:latin typeface="Cordia New" pitchFamily="34" charset="-34"/>
                  <a:cs typeface="Cordia New" pitchFamily="34" charset="-34"/>
                </a:endParaRPr>
              </a:p>
            </p:txBody>
          </p:sp>
          <p:cxnSp>
            <p:nvCxnSpPr>
              <p:cNvPr id="1028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0036510" y="2358336"/>
                <a:ext cx="277539" cy="1752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ตัวเชื่อมต่อตรง 54"/>
              <p:cNvCxnSpPr/>
              <p:nvPr/>
            </p:nvCxnSpPr>
            <p:spPr>
              <a:xfrm>
                <a:off x="10365673" y="2063429"/>
                <a:ext cx="141889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ตัวเชื่อมต่อตรง 62"/>
              <p:cNvCxnSpPr/>
              <p:nvPr/>
            </p:nvCxnSpPr>
            <p:spPr>
              <a:xfrm>
                <a:off x="10356708" y="2664062"/>
                <a:ext cx="141889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สี่เหลี่ยมผืนผ้า 63"/>
              <p:cNvSpPr/>
              <p:nvPr/>
            </p:nvSpPr>
            <p:spPr>
              <a:xfrm>
                <a:off x="10544736" y="1868716"/>
                <a:ext cx="641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 smtClean="0">
                    <a:latin typeface="Cordia New" pitchFamily="34" charset="-34"/>
                    <a:cs typeface="Cordia New" pitchFamily="34" charset="-34"/>
                  </a:rPr>
                  <a:t>ตามน้ำ</a:t>
                </a:r>
                <a:endParaRPr lang="th-TH" dirty="0"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65" name="สี่เหลี่ยมผืนผ้า 64"/>
              <p:cNvSpPr/>
              <p:nvPr/>
            </p:nvSpPr>
            <p:spPr>
              <a:xfrm>
                <a:off x="10418052" y="2407215"/>
                <a:ext cx="122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 smtClean="0"/>
                  <a:t> </a:t>
                </a:r>
                <a:r>
                  <a:rPr lang="en-US" sz="2000" dirty="0" smtClean="0">
                    <a:latin typeface="Cordia New" pitchFamily="34" charset="-34"/>
                    <a:cs typeface="Cordia New" pitchFamily="34" charset="-34"/>
                  </a:rPr>
                  <a:t>commission</a:t>
                </a:r>
                <a:r>
                  <a:rPr lang="en-US" dirty="0" smtClean="0">
                    <a:latin typeface="Cordia New" pitchFamily="34" charset="-34"/>
                    <a:cs typeface="Cordia New" pitchFamily="34" charset="-34"/>
                  </a:rPr>
                  <a:t> </a:t>
                </a:r>
                <a:endParaRPr lang="th-TH" dirty="0"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66" name="สี่เหลี่ยมผืนผ้า 65"/>
              <p:cNvSpPr/>
              <p:nvPr/>
            </p:nvSpPr>
            <p:spPr>
              <a:xfrm>
                <a:off x="5616179" y="2787133"/>
                <a:ext cx="5852884" cy="5232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h-TH" sz="2800" dirty="0" smtClean="0">
                    <a:latin typeface="AngsanaUPC" pitchFamily="18" charset="-34"/>
                    <a:cs typeface="AngsanaUPC" pitchFamily="18" charset="-34"/>
                  </a:rPr>
                  <a:t> </a:t>
                </a:r>
                <a:r>
                  <a:rPr lang="th-TH" sz="2800" dirty="0" smtClean="0">
                    <a:latin typeface="Cordia New" pitchFamily="34" charset="-34"/>
                    <a:cs typeface="Cordia New" pitchFamily="34" charset="-34"/>
                  </a:rPr>
                  <a:t>ผิดกฎหมาย - ผิดระเบียบ </a:t>
                </a:r>
                <a:r>
                  <a:rPr lang="en-US" sz="2800" dirty="0" smtClean="0">
                    <a:latin typeface="Cordia New" pitchFamily="34" charset="-34"/>
                    <a:cs typeface="Cordia New" pitchFamily="34" charset="-34"/>
                  </a:rPr>
                  <a:t>– </a:t>
                </a:r>
                <a:r>
                  <a:rPr lang="th-TH" sz="2800" dirty="0" smtClean="0">
                    <a:latin typeface="Cordia New" pitchFamily="34" charset="-34"/>
                    <a:cs typeface="Cordia New" pitchFamily="34" charset="-34"/>
                  </a:rPr>
                  <a:t>รัฐได้ประโยชน์ </a:t>
                </a:r>
                <a:r>
                  <a:rPr lang="en-US" sz="2800" dirty="0" smtClean="0">
                    <a:latin typeface="Cordia New" pitchFamily="34" charset="-34"/>
                    <a:cs typeface="Cordia New" pitchFamily="34" charset="-34"/>
                  </a:rPr>
                  <a:t>– </a:t>
                </a:r>
                <a:r>
                  <a:rPr lang="th-TH" sz="2800" dirty="0" smtClean="0">
                    <a:latin typeface="Cordia New" pitchFamily="34" charset="-34"/>
                    <a:cs typeface="Cordia New" pitchFamily="34" charset="-34"/>
                  </a:rPr>
                  <a:t>การพ้นโทษ</a:t>
                </a:r>
                <a:endParaRPr lang="en-US" sz="2800" dirty="0"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</p:grpSp>
      <p:grpSp>
        <p:nvGrpSpPr>
          <p:cNvPr id="101" name="กลุ่ม 100"/>
          <p:cNvGrpSpPr/>
          <p:nvPr/>
        </p:nvGrpSpPr>
        <p:grpSpPr>
          <a:xfrm>
            <a:off x="4672775" y="4079906"/>
            <a:ext cx="7231277" cy="2241127"/>
            <a:chOff x="4672775" y="4079906"/>
            <a:chExt cx="7231277" cy="2241127"/>
          </a:xfrm>
        </p:grpSpPr>
        <p:grpSp>
          <p:nvGrpSpPr>
            <p:cNvPr id="70" name="กลุ่ม 69"/>
            <p:cNvGrpSpPr/>
            <p:nvPr/>
          </p:nvGrpSpPr>
          <p:grpSpPr>
            <a:xfrm>
              <a:off x="4672775" y="4310786"/>
              <a:ext cx="394139" cy="1238675"/>
              <a:chOff x="5165834" y="3557751"/>
              <a:chExt cx="394139" cy="1238675"/>
            </a:xfrm>
          </p:grpSpPr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5165836" y="3566716"/>
                <a:ext cx="0" cy="122971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ตัวเชื่อมต่อตรง 28"/>
              <p:cNvCxnSpPr/>
              <p:nvPr/>
            </p:nvCxnSpPr>
            <p:spPr>
              <a:xfrm>
                <a:off x="5165835" y="3557751"/>
                <a:ext cx="394138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ตัวเชื่อมต่อตรง 29"/>
              <p:cNvCxnSpPr/>
              <p:nvPr/>
            </p:nvCxnSpPr>
            <p:spPr>
              <a:xfrm>
                <a:off x="5165834" y="4787461"/>
                <a:ext cx="394138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สี่เหลี่ยมผืนผ้า 70"/>
            <p:cNvSpPr/>
            <p:nvPr/>
          </p:nvSpPr>
          <p:spPr>
            <a:xfrm>
              <a:off x="5170777" y="4079906"/>
              <a:ext cx="5655715" cy="584775"/>
            </a:xfrm>
            <a:prstGeom prst="rect">
              <a:avLst/>
            </a:prstGeom>
            <a:solidFill>
              <a:srgbClr val="F5E4C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ถูกกฎหมาย – ถูกระเบียบ – รัฐเสียหาย – </a:t>
              </a:r>
              <a:r>
                <a:rPr lang="en-US" sz="3200" dirty="0" err="1" smtClean="0">
                  <a:latin typeface="TH SarabunPSK" pitchFamily="34" charset="-34"/>
                  <a:cs typeface="TH SarabunPSK" pitchFamily="34" charset="-34"/>
                </a:rPr>
                <a:t>Sonio</a:t>
              </a:r>
              <a:endParaRPr lang="th-TH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" name="สี่เหลี่ยมผืนผ้า 71"/>
            <p:cNvSpPr/>
            <p:nvPr/>
          </p:nvSpPr>
          <p:spPr>
            <a:xfrm>
              <a:off x="5131189" y="5325382"/>
              <a:ext cx="5226755" cy="584775"/>
            </a:xfrm>
            <a:prstGeom prst="rect">
              <a:avLst/>
            </a:prstGeom>
            <a:solidFill>
              <a:srgbClr val="F5E4C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ผิดกฎหมาย – ผิดระเบียบ – รัฐได้ประโยชน์ </a:t>
              </a:r>
              <a:endParaRPr lang="th-TH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74" name="AutoShape 4"/>
            <p:cNvCxnSpPr>
              <a:cxnSpLocks noChangeShapeType="1"/>
            </p:cNvCxnSpPr>
            <p:nvPr/>
          </p:nvCxnSpPr>
          <p:spPr bwMode="auto">
            <a:xfrm flipV="1">
              <a:off x="10324306" y="5648384"/>
              <a:ext cx="277539" cy="175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5" name="สี่เหลี่ยมผืนผ้า 74"/>
            <p:cNvSpPr/>
            <p:nvPr/>
          </p:nvSpPr>
          <p:spPr>
            <a:xfrm>
              <a:off x="10718232" y="5177814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dirty="0" smtClean="0">
                  <a:latin typeface="Cordia New" pitchFamily="34" charset="-34"/>
                  <a:cs typeface="Cordia New" pitchFamily="34" charset="-34"/>
                </a:rPr>
                <a:t>สร้าง </a:t>
              </a:r>
              <a:r>
                <a:rPr lang="th-TH" sz="1400" dirty="0" err="1" smtClean="0">
                  <a:latin typeface="Cordia New" pitchFamily="34" charset="-34"/>
                  <a:cs typeface="Cordia New" pitchFamily="34" charset="-34"/>
                </a:rPr>
                <a:t>ร.ร.</a:t>
              </a:r>
              <a:endParaRPr lang="th-TH" sz="14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6" name="สี่เหลี่ยมผืนผ้า 75"/>
            <p:cNvSpPr/>
            <p:nvPr/>
          </p:nvSpPr>
          <p:spPr>
            <a:xfrm>
              <a:off x="10615727" y="5674702"/>
              <a:ext cx="1288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 smtClean="0"/>
                <a:t> </a:t>
              </a:r>
              <a:r>
                <a:rPr lang="th-TH" sz="1400" dirty="0" smtClean="0">
                  <a:latin typeface="Cordia New" pitchFamily="34" charset="-34"/>
                  <a:cs typeface="Cordia New" pitchFamily="34" charset="-34"/>
                </a:rPr>
                <a:t>ออกค่าใช้จ่ายเพิ่มเอง</a:t>
              </a:r>
              <a:endParaRPr lang="en-US" sz="1400" dirty="0" smtClean="0">
                <a:latin typeface="Cordia New" pitchFamily="34" charset="-34"/>
                <a:cs typeface="Cordia New" pitchFamily="34" charset="-34"/>
              </a:endParaRPr>
            </a:p>
            <a:p>
              <a:r>
                <a:rPr lang="en-US" dirty="0" smtClean="0"/>
                <a:t> </a:t>
              </a:r>
              <a:endParaRPr lang="th-TH" dirty="0"/>
            </a:p>
          </p:txBody>
        </p:sp>
        <p:cxnSp>
          <p:nvCxnSpPr>
            <p:cNvPr id="97" name="ตัวเชื่อมต่อตรง 96"/>
            <p:cNvCxnSpPr/>
            <p:nvPr/>
          </p:nvCxnSpPr>
          <p:spPr>
            <a:xfrm>
              <a:off x="10599099" y="5310282"/>
              <a:ext cx="0" cy="59909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ตัวเชื่อมต่อตรง 97"/>
            <p:cNvCxnSpPr/>
            <p:nvPr/>
          </p:nvCxnSpPr>
          <p:spPr>
            <a:xfrm>
              <a:off x="10599098" y="5312446"/>
              <a:ext cx="141889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ตัวเชื่อมต่อตรง 98"/>
            <p:cNvCxnSpPr/>
            <p:nvPr/>
          </p:nvCxnSpPr>
          <p:spPr>
            <a:xfrm>
              <a:off x="10590133" y="5913079"/>
              <a:ext cx="141889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/>
        </p:nvGrpSpPr>
        <p:grpSpPr>
          <a:xfrm>
            <a:off x="1073639" y="2217421"/>
            <a:ext cx="10658163" cy="2632299"/>
            <a:chOff x="1130789" y="1614883"/>
            <a:chExt cx="10270414" cy="1119352"/>
          </a:xfrm>
        </p:grpSpPr>
        <p:sp>
          <p:nvSpPr>
            <p:cNvPr id="4" name="สี่เหลี่ยมมุมมน 3"/>
            <p:cNvSpPr/>
            <p:nvPr/>
          </p:nvSpPr>
          <p:spPr>
            <a:xfrm>
              <a:off x="1130789" y="1614883"/>
              <a:ext cx="2301766" cy="11193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สมคบกัน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" name="ลูกศรขวา 4"/>
            <p:cNvSpPr/>
            <p:nvPr/>
          </p:nvSpPr>
          <p:spPr>
            <a:xfrm>
              <a:off x="3723135" y="2016131"/>
              <a:ext cx="709448" cy="31531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4680783" y="1817879"/>
              <a:ext cx="6720420" cy="883317"/>
              <a:chOff x="5171090" y="1616471"/>
              <a:chExt cx="6720420" cy="883317"/>
            </a:xfrm>
          </p:grpSpPr>
          <p:cxnSp>
            <p:nvCxnSpPr>
              <p:cNvPr id="7" name="ตัวเชื่อมต่อตรง 6"/>
              <p:cNvCxnSpPr/>
              <p:nvPr/>
            </p:nvCxnSpPr>
            <p:spPr>
              <a:xfrm flipH="1">
                <a:off x="10370772" y="1973238"/>
                <a:ext cx="9178" cy="526550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8" name="กลุ่ม 67"/>
              <p:cNvGrpSpPr/>
              <p:nvPr/>
            </p:nvGrpSpPr>
            <p:grpSpPr>
              <a:xfrm>
                <a:off x="5171090" y="1616471"/>
                <a:ext cx="6720420" cy="718601"/>
                <a:chOff x="5171090" y="1616471"/>
                <a:chExt cx="6720420" cy="718601"/>
              </a:xfrm>
            </p:grpSpPr>
            <p:grpSp>
              <p:nvGrpSpPr>
                <p:cNvPr id="9" name="กลุ่ม 66"/>
                <p:cNvGrpSpPr/>
                <p:nvPr/>
              </p:nvGrpSpPr>
              <p:grpSpPr>
                <a:xfrm>
                  <a:off x="5171090" y="1702675"/>
                  <a:ext cx="399205" cy="605074"/>
                  <a:chOff x="5171090" y="1702675"/>
                  <a:chExt cx="399205" cy="605074"/>
                </a:xfrm>
              </p:grpSpPr>
              <p:cxnSp>
                <p:nvCxnSpPr>
                  <p:cNvPr id="18" name="ตัวเชื่อมต่อตรง 17"/>
                  <p:cNvCxnSpPr/>
                  <p:nvPr/>
                </p:nvCxnSpPr>
                <p:spPr>
                  <a:xfrm>
                    <a:off x="5171090" y="1702676"/>
                    <a:ext cx="5517" cy="605073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ตัวเชื่อมต่อตรง 18"/>
                  <p:cNvCxnSpPr/>
                  <p:nvPr/>
                </p:nvCxnSpPr>
                <p:spPr>
                  <a:xfrm>
                    <a:off x="5171090" y="1702675"/>
                    <a:ext cx="394138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ตัวเชื่อมต่อตรง 19"/>
                  <p:cNvCxnSpPr/>
                  <p:nvPr/>
                </p:nvCxnSpPr>
                <p:spPr>
                  <a:xfrm>
                    <a:off x="5176157" y="2307395"/>
                    <a:ext cx="394138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Rectangle 2"/>
                <p:cNvSpPr>
                  <a:spLocks noChangeArrowheads="1"/>
                </p:cNvSpPr>
                <p:nvPr/>
              </p:nvSpPr>
              <p:spPr bwMode="auto">
                <a:xfrm>
                  <a:off x="5580992" y="1616471"/>
                  <a:ext cx="4431819" cy="2486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</a:pPr>
                  <a:r>
                    <a:rPr kumimoji="0" lang="th-TH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ngsana New" pitchFamily="18" charset="-34"/>
                      <a:ea typeface="Calibri" pitchFamily="34" charset="0"/>
                      <a:cs typeface="Angsana New" pitchFamily="18" charset="-34"/>
                    </a:rPr>
                    <a:t> </a:t>
                  </a:r>
                  <a:r>
                    <a:rPr lang="th-TH" sz="3200" dirty="0" smtClean="0">
                      <a:latin typeface="Cordia New" pitchFamily="34" charset="-34"/>
                      <a:cs typeface="Cordia New" pitchFamily="34" charset="-34"/>
                    </a:rPr>
                    <a:t>กระทำการอันมิชอบด้วยกฎหมาย</a:t>
                  </a:r>
                  <a:endParaRPr kumimoji="0" lang="th-TH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1" name="สี่เหลี่ยมผืนผ้า 10"/>
                <p:cNvSpPr/>
                <p:nvPr/>
              </p:nvSpPr>
              <p:spPr>
                <a:xfrm>
                  <a:off x="5601390" y="2112579"/>
                  <a:ext cx="4383885" cy="22249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th-TH" sz="2800" dirty="0" smtClean="0">
                      <a:latin typeface="AngsanaUPC" pitchFamily="18" charset="-34"/>
                      <a:cs typeface="AngsanaUPC" pitchFamily="18" charset="-34"/>
                    </a:rPr>
                    <a:t> </a:t>
                  </a:r>
                  <a:endParaRPr lang="th-TH" sz="2800" dirty="0">
                    <a:latin typeface="AngsanaUPC" pitchFamily="18" charset="-34"/>
                    <a:cs typeface="AngsanaUPC" pitchFamily="18" charset="-34"/>
                  </a:endParaRPr>
                </a:p>
              </p:txBody>
            </p:sp>
            <p:cxnSp>
              <p:nvCxnSpPr>
                <p:cNvPr id="12" name="AutoShape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050364" y="2219887"/>
                  <a:ext cx="277539" cy="1752"/>
                </a:xfrm>
                <a:prstGeom prst="straightConnector1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ตัวเชื่อมต่อตรง 12"/>
                <p:cNvCxnSpPr/>
                <p:nvPr/>
              </p:nvCxnSpPr>
              <p:spPr>
                <a:xfrm flipV="1">
                  <a:off x="10386935" y="1983877"/>
                  <a:ext cx="137160" cy="3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ตัวเชื่อมต่อตรง 13"/>
                <p:cNvCxnSpPr/>
                <p:nvPr/>
              </p:nvCxnSpPr>
              <p:spPr>
                <a:xfrm>
                  <a:off x="10396514" y="2224237"/>
                  <a:ext cx="141889" cy="0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5" name="สี่เหลี่ยมผืนผ้า 14"/>
                <p:cNvSpPr/>
                <p:nvPr/>
              </p:nvSpPr>
              <p:spPr>
                <a:xfrm>
                  <a:off x="10519930" y="1894440"/>
                  <a:ext cx="940961" cy="1701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 err="1" smtClean="0">
                      <a:latin typeface="Cordia New" pitchFamily="34" charset="-34"/>
                      <a:cs typeface="Cordia New" pitchFamily="34" charset="-34"/>
                    </a:rPr>
                    <a:t>eximbank</a:t>
                  </a:r>
                  <a:endParaRPr lang="th-TH" sz="2000" b="1" dirty="0">
                    <a:latin typeface="Cordia New" pitchFamily="34" charset="-34"/>
                    <a:cs typeface="Cordia New" pitchFamily="34" charset="-34"/>
                  </a:endParaRPr>
                </a:p>
              </p:txBody>
            </p:sp>
            <p:sp>
              <p:nvSpPr>
                <p:cNvPr id="16" name="สี่เหลี่ยมผืนผ้า 15"/>
                <p:cNvSpPr/>
                <p:nvPr/>
              </p:nvSpPr>
              <p:spPr>
                <a:xfrm>
                  <a:off x="10536374" y="2139870"/>
                  <a:ext cx="1355136" cy="1701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2000" b="1" dirty="0" smtClean="0">
                      <a:latin typeface="Cordia New" pitchFamily="34" charset="-34"/>
                      <a:cs typeface="Cordia New" pitchFamily="34" charset="-34"/>
                    </a:rPr>
                    <a:t>ตั้งบริษัทปลอม</a:t>
                  </a:r>
                  <a:endParaRPr lang="th-TH" sz="2000" b="1" dirty="0">
                    <a:latin typeface="Cordia New" pitchFamily="34" charset="-34"/>
                    <a:cs typeface="Cordia New" pitchFamily="34" charset="-34"/>
                  </a:endParaRPr>
                </a:p>
              </p:txBody>
            </p:sp>
          </p:grpSp>
        </p:grpSp>
      </p:grpSp>
      <p:grpSp>
        <p:nvGrpSpPr>
          <p:cNvPr id="31" name="กลุ่ม 30"/>
          <p:cNvGrpSpPr/>
          <p:nvPr/>
        </p:nvGrpSpPr>
        <p:grpSpPr>
          <a:xfrm>
            <a:off x="5202382" y="3830782"/>
            <a:ext cx="5880387" cy="1132615"/>
            <a:chOff x="5202382" y="3830782"/>
            <a:chExt cx="5880387" cy="1132615"/>
          </a:xfrm>
        </p:grpSpPr>
        <p:sp>
          <p:nvSpPr>
            <p:cNvPr id="22" name="สี่เหลี่ยมผืนผ้า 21"/>
            <p:cNvSpPr/>
            <p:nvPr/>
          </p:nvSpPr>
          <p:spPr>
            <a:xfrm>
              <a:off x="5202382" y="3830782"/>
              <a:ext cx="45512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2800" dirty="0" smtClean="0"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400" dirty="0" smtClean="0">
                  <a:latin typeface="Cordia New" pitchFamily="34" charset="-34"/>
                  <a:cs typeface="Cordia New" pitchFamily="34" charset="-34"/>
                </a:rPr>
                <a:t>กระทำการชอบด้วยกฎหมายโดยวิธีการอันมิชอบ </a:t>
              </a:r>
            </a:p>
            <a:p>
              <a:pPr lvl="0">
                <a:buFont typeface="Arial" pitchFamily="34" charset="0"/>
                <a:buChar char="•"/>
              </a:pPr>
              <a:endParaRPr lang="en-US" sz="3200" dirty="0"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27" name="ตัวเชื่อมต่อตรง 26"/>
            <p:cNvCxnSpPr/>
            <p:nvPr/>
          </p:nvCxnSpPr>
          <p:spPr>
            <a:xfrm>
              <a:off x="10165811" y="4769866"/>
              <a:ext cx="141889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สี่เหลี่ยมผืนผ้า 27"/>
            <p:cNvSpPr/>
            <p:nvPr/>
          </p:nvSpPr>
          <p:spPr>
            <a:xfrm>
              <a:off x="10303168" y="4563287"/>
              <a:ext cx="779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latin typeface="Cordia New" pitchFamily="34" charset="-34"/>
                  <a:cs typeface="Cordia New" pitchFamily="34" charset="-34"/>
                </a:rPr>
                <a:t>คดีปุ๋ย</a:t>
              </a:r>
              <a:endParaRPr lang="th-TH" sz="2000" b="1" dirty="0"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9980682" cy="868361"/>
          </a:xfrm>
          <a:solidFill>
            <a:srgbClr val="F5E4CB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Cordia New" pitchFamily="34" charset="-34"/>
                <a:cs typeface="Cordia New" pitchFamily="34" charset="-34"/>
              </a:rPr>
              <a:t>เผยแพร่สิ่งลามก (เข้าใจวัตถุประสงค์ , </a:t>
            </a:r>
            <a:r>
              <a:rPr lang="en-US" sz="4800" b="1" dirty="0" smtClean="0">
                <a:latin typeface="Cordia New" pitchFamily="34" charset="-34"/>
                <a:cs typeface="Cordia New" pitchFamily="34" charset="-34"/>
              </a:rPr>
              <a:t>adult and alone</a:t>
            </a:r>
            <a:r>
              <a:rPr lang="th-TH" sz="4800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4800" b="1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5" name="กลุ่ม 34"/>
          <p:cNvGrpSpPr/>
          <p:nvPr/>
        </p:nvGrpSpPr>
        <p:grpSpPr>
          <a:xfrm>
            <a:off x="1866901" y="1727231"/>
            <a:ext cx="7800975" cy="3222582"/>
            <a:chOff x="805736" y="1622456"/>
            <a:chExt cx="6082441" cy="3615064"/>
          </a:xfrm>
        </p:grpSpPr>
        <p:grpSp>
          <p:nvGrpSpPr>
            <p:cNvPr id="34" name="กลุ่ม 33"/>
            <p:cNvGrpSpPr/>
            <p:nvPr/>
          </p:nvGrpSpPr>
          <p:grpSpPr>
            <a:xfrm>
              <a:off x="805736" y="1622456"/>
              <a:ext cx="6037880" cy="3235294"/>
              <a:chOff x="805736" y="1622456"/>
              <a:chExt cx="6037880" cy="3235294"/>
            </a:xfrm>
          </p:grpSpPr>
          <p:sp>
            <p:nvSpPr>
              <p:cNvPr id="4" name="ลูกศรขวา 3"/>
              <p:cNvSpPr/>
              <p:nvPr/>
            </p:nvSpPr>
            <p:spPr>
              <a:xfrm>
                <a:off x="3301388" y="2787482"/>
                <a:ext cx="740979" cy="394138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" name="กลุ่ม 4"/>
              <p:cNvGrpSpPr/>
              <p:nvPr/>
            </p:nvGrpSpPr>
            <p:grpSpPr>
              <a:xfrm>
                <a:off x="4301301" y="1622456"/>
                <a:ext cx="2542315" cy="3235294"/>
                <a:chOff x="4682301" y="4175156"/>
                <a:chExt cx="2542315" cy="3235294"/>
              </a:xfrm>
            </p:grpSpPr>
            <p:grpSp>
              <p:nvGrpSpPr>
                <p:cNvPr id="6" name="กลุ่ม 69"/>
                <p:cNvGrpSpPr/>
                <p:nvPr/>
              </p:nvGrpSpPr>
              <p:grpSpPr>
                <a:xfrm>
                  <a:off x="4682301" y="4419600"/>
                  <a:ext cx="413187" cy="2990850"/>
                  <a:chOff x="5175360" y="3666565"/>
                  <a:chExt cx="413187" cy="2990850"/>
                </a:xfrm>
              </p:grpSpPr>
              <p:cxnSp>
                <p:nvCxnSpPr>
                  <p:cNvPr id="15" name="ตัวเชื่อมต่อตรง 14"/>
                  <p:cNvCxnSpPr/>
                  <p:nvPr/>
                </p:nvCxnSpPr>
                <p:spPr>
                  <a:xfrm>
                    <a:off x="5179359" y="3666565"/>
                    <a:ext cx="9525" cy="29908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ตัวเชื่อมต่อตรง 15"/>
                  <p:cNvCxnSpPr/>
                  <p:nvPr/>
                </p:nvCxnSpPr>
                <p:spPr>
                  <a:xfrm>
                    <a:off x="5175360" y="3672051"/>
                    <a:ext cx="394138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ตัวเชื่อมต่อตรง 16"/>
                  <p:cNvCxnSpPr/>
                  <p:nvPr/>
                </p:nvCxnSpPr>
                <p:spPr>
                  <a:xfrm>
                    <a:off x="5194409" y="4758886"/>
                    <a:ext cx="394138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" name="สี่เหลี่ยมผืนผ้า 6"/>
                <p:cNvSpPr/>
                <p:nvPr/>
              </p:nvSpPr>
              <p:spPr>
                <a:xfrm>
                  <a:off x="5113627" y="4175156"/>
                  <a:ext cx="2110989" cy="655995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th-TH" sz="3200" dirty="0" smtClean="0">
                      <a:latin typeface="Cordia New" pitchFamily="34" charset="-34"/>
                      <a:cs typeface="Cordia New" pitchFamily="34" charset="-34"/>
                    </a:rPr>
                    <a:t> เตะฟุตบอล</a:t>
                  </a:r>
                  <a:endParaRPr lang="th-TH" sz="3200" dirty="0">
                    <a:latin typeface="Cordia New" pitchFamily="34" charset="-34"/>
                    <a:cs typeface="Cordia New" pitchFamily="34" charset="-34"/>
                  </a:endParaRPr>
                </a:p>
              </p:txBody>
            </p:sp>
          </p:grpSp>
          <p:sp>
            <p:nvSpPr>
              <p:cNvPr id="19" name="วงรี 18"/>
              <p:cNvSpPr/>
              <p:nvPr/>
            </p:nvSpPr>
            <p:spPr>
              <a:xfrm>
                <a:off x="805736" y="2334759"/>
                <a:ext cx="2242264" cy="130357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itchFamily="34" charset="-34"/>
                    <a:cs typeface="Cordia New" pitchFamily="34" charset="-34"/>
                  </a:rPr>
                  <a:t>ข้อสอบ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itchFamily="34" charset="-34"/>
                    <a:cs typeface="Cordia New" pitchFamily="34" charset="-34"/>
                  </a:rPr>
                  <a:t/>
                </a:r>
                <a:b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itchFamily="34" charset="-34"/>
                    <a:cs typeface="Cordia New" pitchFamily="34" charset="-34"/>
                  </a:rPr>
                </a:b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 New" pitchFamily="34" charset="-34"/>
                    <a:cs typeface="Cordia New" pitchFamily="34" charset="-34"/>
                  </a:rPr>
                  <a:t>O – net </a:t>
                </a:r>
                <a:endPara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  <p:cxnSp>
          <p:nvCxnSpPr>
            <p:cNvPr id="23" name="ตัวเชื่อมต่อตรง 22"/>
            <p:cNvCxnSpPr/>
            <p:nvPr/>
          </p:nvCxnSpPr>
          <p:spPr>
            <a:xfrm>
              <a:off x="4301300" y="4016496"/>
              <a:ext cx="39413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4310825" y="4854696"/>
              <a:ext cx="39413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สี่เหลี่ยมผืนผ้า 29"/>
            <p:cNvSpPr/>
            <p:nvPr/>
          </p:nvSpPr>
          <p:spPr>
            <a:xfrm>
              <a:off x="4723312" y="2578072"/>
              <a:ext cx="2164865" cy="655995"/>
            </a:xfrm>
            <a:prstGeom prst="rect">
              <a:avLst/>
            </a:prstGeom>
            <a:solidFill>
              <a:srgbClr val="66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 ปรึกษาผู้ปกครอง 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" name="สี่เหลี่ยมผืนผ้า 30"/>
            <p:cNvSpPr/>
            <p:nvPr/>
          </p:nvSpPr>
          <p:spPr>
            <a:xfrm>
              <a:off x="4711538" y="3644628"/>
              <a:ext cx="2176638" cy="655995"/>
            </a:xfrm>
            <a:prstGeom prst="rect">
              <a:avLst/>
            </a:prstGeom>
            <a:solidFill>
              <a:srgbClr val="C9F7C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ชวนเพื่อนเที่ยว 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2" name="สี่เหลี่ยมผืนผ้า 31"/>
            <p:cNvSpPr/>
            <p:nvPr/>
          </p:nvSpPr>
          <p:spPr>
            <a:xfrm>
              <a:off x="4706405" y="4581525"/>
              <a:ext cx="2166918" cy="655995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3200" dirty="0" smtClean="0">
                  <a:latin typeface="Cordia New" pitchFamily="34" charset="-34"/>
                  <a:cs typeface="Cordia New" pitchFamily="34" charset="-34"/>
                </a:rPr>
                <a:t>???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3" name="ตัดและมนมุมสี่เหลี่ยมหนึ่งมุม 32"/>
          <p:cNvSpPr/>
          <p:nvPr/>
        </p:nvSpPr>
        <p:spPr>
          <a:xfrm>
            <a:off x="2238375" y="4838700"/>
            <a:ext cx="2324100" cy="942975"/>
          </a:xfrm>
          <a:prstGeom prst="snipRoundRect">
            <a:avLst>
              <a:gd name="adj1" fmla="val 29932"/>
              <a:gd name="adj2" fmla="val 23469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จับตุ๊กตายาง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6388" name="Picture 4" descr="ผลการค้นหารูปภาพสำหรับ ลูกบอล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0331" y="1809750"/>
            <a:ext cx="438920" cy="400489"/>
          </a:xfrm>
          <a:prstGeom prst="rect">
            <a:avLst/>
          </a:prstGeom>
          <a:noFill/>
        </p:spPr>
      </p:pic>
      <p:pic>
        <p:nvPicPr>
          <p:cNvPr id="16390" name="Picture 6" descr="ผลการค้นหารูปภาพสำหรับ ผู้ปกครอง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6899" y="4057650"/>
            <a:ext cx="2105026" cy="2800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247650"/>
            <a:ext cx="9980682" cy="88741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h-TH" sz="44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ทำแท้งเถื่อน (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save abortion</a:t>
            </a:r>
            <a:r>
              <a:rPr lang="th-TH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endParaRPr lang="th-TH" sz="5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20041" y="1787009"/>
            <a:ext cx="1532934" cy="707886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dia New" pitchFamily="34" charset="-34"/>
                <a:cs typeface="Cordia New" pitchFamily="34" charset="-34"/>
              </a:rPr>
              <a:t>จับหมอ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00849" y="3009900"/>
            <a:ext cx="20474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By product </a:t>
            </a:r>
            <a:endParaRPr lang="th-TH" sz="4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5" name="กลุ่ม 34"/>
          <p:cNvGrpSpPr/>
          <p:nvPr/>
        </p:nvGrpSpPr>
        <p:grpSpPr>
          <a:xfrm>
            <a:off x="6196369" y="1431956"/>
            <a:ext cx="2909534" cy="5178072"/>
            <a:chOff x="6348966" y="1727231"/>
            <a:chExt cx="2474412" cy="4924446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flipH="1">
              <a:off x="6353175" y="1945136"/>
              <a:ext cx="2058" cy="455091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6350104" y="1950026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6358333" y="2801106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สี่เหลี่ยมผืนผ้า 13"/>
            <p:cNvSpPr/>
            <p:nvPr/>
          </p:nvSpPr>
          <p:spPr>
            <a:xfrm>
              <a:off x="6862792" y="1727231"/>
              <a:ext cx="1911981" cy="556132"/>
            </a:xfrm>
            <a:prstGeom prst="rect">
              <a:avLst/>
            </a:prstGeom>
            <a:solidFill>
              <a:srgbClr val="FF99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 แท้งเถื่อน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15" name="ตัวเชื่อมต่อตรง 14"/>
            <p:cNvCxnSpPr/>
            <p:nvPr/>
          </p:nvCxnSpPr>
          <p:spPr>
            <a:xfrm>
              <a:off x="6358201" y="3574010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6348966" y="4360707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สี่เหลี่ยมผืนผ้า 16"/>
            <p:cNvSpPr/>
            <p:nvPr/>
          </p:nvSpPr>
          <p:spPr>
            <a:xfrm>
              <a:off x="6827967" y="2510362"/>
              <a:ext cx="1938705" cy="556132"/>
            </a:xfrm>
            <a:prstGeom prst="rect">
              <a:avLst/>
            </a:prstGeom>
            <a:solidFill>
              <a:srgbClr val="66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ไม่ปลอดภัย 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6846695" y="3284998"/>
              <a:ext cx="1936180" cy="556132"/>
            </a:xfrm>
            <a:prstGeom prst="rect">
              <a:avLst/>
            </a:prstGeom>
            <a:solidFill>
              <a:srgbClr val="C9F7C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/>
                <a:t> </a:t>
              </a: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ราคาแพง 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6843939" y="4076294"/>
              <a:ext cx="1979439" cy="556132"/>
            </a:xfrm>
            <a:prstGeom prst="rect">
              <a:avLst/>
            </a:prstGeom>
            <a:solidFill>
              <a:srgbClr val="CC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ไม่ต้องรับผิดชอบ</a:t>
              </a:r>
              <a:endParaRPr lang="th-TH" sz="32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856310" y="5483442"/>
              <a:ext cx="1918462" cy="556132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เด็กตาย </a:t>
              </a: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6853909" y="6154085"/>
              <a:ext cx="1937065" cy="497592"/>
            </a:xfrm>
            <a:prstGeom prst="rect">
              <a:avLst/>
            </a:prstGeom>
            <a:solidFill>
              <a:srgbClr val="FFCC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800" dirty="0" smtClean="0">
                  <a:latin typeface="Cordia New" pitchFamily="34" charset="-34"/>
                  <a:cs typeface="Cordia New" pitchFamily="34" charset="-34"/>
                </a:rPr>
                <a:t>เกิดการข่มขู่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6879189" y="4780212"/>
              <a:ext cx="1927987" cy="556132"/>
            </a:xfrm>
            <a:prstGeom prst="rect">
              <a:avLst/>
            </a:prstGeom>
            <a:solidFill>
              <a:srgbClr val="CC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dirty="0" smtClean="0">
                  <a:latin typeface="Cordia New" pitchFamily="34" charset="-34"/>
                  <a:cs typeface="Cordia New" pitchFamily="34" charset="-34"/>
                </a:rPr>
                <a:t>หญิงตาย </a:t>
              </a:r>
            </a:p>
          </p:txBody>
        </p:sp>
        <p:cxnSp>
          <p:nvCxnSpPr>
            <p:cNvPr id="28" name="ตัวเชื่อมต่อตรง 27"/>
            <p:cNvCxnSpPr/>
            <p:nvPr/>
          </p:nvCxnSpPr>
          <p:spPr>
            <a:xfrm>
              <a:off x="6362318" y="5063224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/>
            <p:cNvCxnSpPr/>
            <p:nvPr/>
          </p:nvCxnSpPr>
          <p:spPr>
            <a:xfrm>
              <a:off x="6378519" y="5776200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/>
            <p:nvPr/>
          </p:nvCxnSpPr>
          <p:spPr>
            <a:xfrm>
              <a:off x="6352793" y="6494501"/>
              <a:ext cx="505498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4" name="ลูกศรขวา 33"/>
          <p:cNvSpPr/>
          <p:nvPr/>
        </p:nvSpPr>
        <p:spPr>
          <a:xfrm>
            <a:off x="5524500" y="3219450"/>
            <a:ext cx="5143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2076450" y="1962150"/>
            <a:ext cx="733425" cy="3429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2105025" y="3190875"/>
            <a:ext cx="733425" cy="3429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34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4900" y="381000"/>
            <a:ext cx="9980682" cy="7921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  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ค้าประเวณี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(freedom of sexuality)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6131027" y="1631981"/>
            <a:ext cx="3089172" cy="4610644"/>
            <a:chOff x="6350102" y="1727231"/>
            <a:chExt cx="3089172" cy="4384810"/>
          </a:xfrm>
        </p:grpSpPr>
        <p:cxnSp>
          <p:nvCxnSpPr>
            <p:cNvPr id="6" name="ตัวเชื่อมต่อตรง 5"/>
            <p:cNvCxnSpPr/>
            <p:nvPr/>
          </p:nvCxnSpPr>
          <p:spPr>
            <a:xfrm flipH="1">
              <a:off x="6353175" y="1945136"/>
              <a:ext cx="2058" cy="394593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/>
            <p:cNvCxnSpPr/>
            <p:nvPr/>
          </p:nvCxnSpPr>
          <p:spPr>
            <a:xfrm>
              <a:off x="6350104" y="1950026"/>
              <a:ext cx="5054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/>
            <p:cNvCxnSpPr/>
            <p:nvPr/>
          </p:nvCxnSpPr>
          <p:spPr>
            <a:xfrm>
              <a:off x="6374535" y="2918865"/>
              <a:ext cx="5054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สี่เหลี่ยมผืนผ้า 8"/>
            <p:cNvSpPr/>
            <p:nvPr/>
          </p:nvSpPr>
          <p:spPr>
            <a:xfrm>
              <a:off x="6903297" y="1727231"/>
              <a:ext cx="2497878" cy="5561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ซ่อง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0" name="ตัวเชื่อมต่อตรง 9"/>
            <p:cNvCxnSpPr/>
            <p:nvPr/>
          </p:nvCxnSpPr>
          <p:spPr>
            <a:xfrm>
              <a:off x="6350102" y="3728004"/>
              <a:ext cx="5054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6381368" y="4541876"/>
              <a:ext cx="5054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สี่เหลี่ยมผืนผ้า 11"/>
            <p:cNvSpPr/>
            <p:nvPr/>
          </p:nvSpPr>
          <p:spPr>
            <a:xfrm>
              <a:off x="6900875" y="2655297"/>
              <a:ext cx="2509825" cy="55613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พ่อเล้า 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895299" y="3448050"/>
              <a:ext cx="2524926" cy="556132"/>
            </a:xfrm>
            <a:prstGeom prst="rect">
              <a:avLst/>
            </a:prstGeom>
            <a:solidFill>
              <a:srgbClr val="FF99CC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/>
                <a:t> </a:t>
              </a: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แมงดา</a:t>
              </a: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2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860140" y="4203113"/>
              <a:ext cx="2560085" cy="556132"/>
            </a:xfrm>
            <a:prstGeom prst="rect">
              <a:avLst/>
            </a:prstGeom>
            <a:solidFill>
              <a:srgbClr val="FFCC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สินบน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6888715" y="5555909"/>
              <a:ext cx="2531510" cy="556132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3200" b="1" dirty="0" smtClean="0">
                  <a:latin typeface="AngsanaUPC" pitchFamily="18" charset="-34"/>
                  <a:cs typeface="AngsanaUPC" pitchFamily="18" charset="-34"/>
                </a:rPr>
                <a:t>ทารุณ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6879189" y="4888913"/>
              <a:ext cx="2560085" cy="556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th-TH" sz="32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 smtClean="0">
                  <a:latin typeface="TH SarabunPSK" pitchFamily="34" charset="-34"/>
                  <a:cs typeface="TH SarabunPSK" pitchFamily="34" charset="-34"/>
                </a:rPr>
                <a:t>หน่วงเหนี่ยวกังขัง </a:t>
              </a:r>
            </a:p>
          </p:txBody>
        </p:sp>
        <p:cxnSp>
          <p:nvCxnSpPr>
            <p:cNvPr id="18" name="ตัวเชื่อมต่อตรง 17"/>
            <p:cNvCxnSpPr/>
            <p:nvPr/>
          </p:nvCxnSpPr>
          <p:spPr>
            <a:xfrm>
              <a:off x="6362318" y="5199101"/>
              <a:ext cx="5054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6362318" y="5884901"/>
              <a:ext cx="5054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ลูกศรขวา 20"/>
          <p:cNvSpPr/>
          <p:nvPr/>
        </p:nvSpPr>
        <p:spPr>
          <a:xfrm>
            <a:off x="4619625" y="3333750"/>
            <a:ext cx="1009650" cy="523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ดาว 6 แฉก 19"/>
          <p:cNvSpPr/>
          <p:nvPr/>
        </p:nvSpPr>
        <p:spPr>
          <a:xfrm>
            <a:off x="1657350" y="2295525"/>
            <a:ext cx="2543175" cy="2714625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By product </a:t>
            </a:r>
            <a:endParaRPr lang="th-T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D34-C332-482D-81B3-2699B44368FB}" type="slidenum">
              <a:rPr lang="en-US" smtClean="0">
                <a:solidFill>
                  <a:srgbClr val="F2921D">
                    <a:lumMod val="75000"/>
                  </a:srgbClr>
                </a:solidFill>
              </a:rPr>
              <a:pPr/>
              <a:t>16</a:t>
            </a:fld>
            <a:endParaRPr lang="en-US">
              <a:solidFill>
                <a:srgbClr val="F2921D">
                  <a:lumMod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83840" y="188640"/>
            <a:ext cx="10972800" cy="11430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66300159"/>
              </p:ext>
            </p:extLst>
          </p:nvPr>
        </p:nvGraphicFramePr>
        <p:xfrm>
          <a:off x="1199456" y="1340768"/>
          <a:ext cx="985906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23326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3B31B3-0DDC-41B0-BA2F-3ED3C26BF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26E7EB-6AF4-4884-B93F-CF4462D69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CE7EFB-F959-44AD-BC02-25418BFF8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D90F08-D220-40CD-A1EA-0E081D11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317870-9D57-4B71-A6F6-DEF850260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34528" y="692696"/>
            <a:ext cx="8160906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7913" y="980728"/>
            <a:ext cx="11521280" cy="648072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ความเสมอภาค</a:t>
            </a:r>
            <a:endParaRPr lang="th-TH" sz="72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2255575" y="2492896"/>
          <a:ext cx="822401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2134528" y="4509120"/>
          <a:ext cx="835292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ลูกศรลง 6"/>
          <p:cNvSpPr/>
          <p:nvPr/>
        </p:nvSpPr>
        <p:spPr>
          <a:xfrm>
            <a:off x="5951946" y="1628800"/>
            <a:ext cx="50418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>
            <a:off x="5951946" y="3645024"/>
            <a:ext cx="57621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967542" y="174171"/>
            <a:ext cx="8352928" cy="878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ตัวยึดเนื้อหา 3" descr="21074338_1516493498396223_101878930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3" y="1481137"/>
            <a:ext cx="6034616" cy="496320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5100" y="326571"/>
            <a:ext cx="7680853" cy="802365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ความเสมอภาค</a:t>
            </a:r>
            <a:endParaRPr lang="th-TH" sz="60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4294967295"/>
          </p:nvPr>
        </p:nvGraphicFramePr>
        <p:xfrm>
          <a:off x="838047" y="692696"/>
          <a:ext cx="10972801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3983765" y="0"/>
            <a:ext cx="8208235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194837" y="1305719"/>
            <a:ext cx="7801835" cy="5371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นิติศาสตร์บัณฑิต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เกียรตินิยมอันดับสอง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3200" dirty="0" smtClean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นิติศาสตร์มหาบัณฑิต</a:t>
            </a:r>
            <a:endParaRPr lang="en-US" sz="3200" dirty="0" smtClean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  <a:p>
            <a:pPr marL="742950" indent="-742950">
              <a:defRPr/>
            </a:pP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               (</a:t>
            </a: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สาขากฎหมายอาญามหาวิทยาลัยธรรมศาสตร์)</a:t>
            </a:r>
          </a:p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เนติบัณฑิตไทย</a:t>
            </a:r>
            <a:endParaRPr lang="en-US" sz="3200" dirty="0" smtClean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LL.M. (University of Pennsylvania, USA)</a:t>
            </a:r>
            <a:endParaRPr lang="th-TH" sz="3200" dirty="0" smtClean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ประกาศนียบัตรชั้นสูงทางกฎหมายอาญา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(D.E.A. de sciences </a:t>
            </a:r>
            <a:r>
              <a:rPr lang="en-US" sz="3200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criminelles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3200" dirty="0" smtClean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ปริญญาเอกเกียรตินิยมทางกฎหมายอาญา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Doctorat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en </a:t>
            </a:r>
            <a:r>
              <a:rPr lang="en-US" sz="3200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droit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pénal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mention </a:t>
            </a:r>
            <a:r>
              <a:rPr lang="en-US" sz="3200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très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honorable , </a:t>
            </a:r>
            <a:r>
              <a:rPr lang="en-US" sz="3200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l’Université</a:t>
            </a:r>
            <a:r>
              <a:rPr lang="en-US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 de Nancy II, France)</a:t>
            </a:r>
            <a:endParaRPr lang="th-TH" sz="3200" dirty="0" smtClean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  <a:p>
            <a:pPr marL="1200150" lvl="1" indent="-742950">
              <a:buFont typeface="Symbol" pitchFamily="18" charset="2"/>
              <a:buChar char=""/>
              <a:defRPr/>
            </a:pPr>
            <a:r>
              <a:rPr lang="th-TH" sz="3200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ตุลาการศาลรัฐธรรมนูญ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th-TH" sz="1500" b="1" dirty="0">
              <a:solidFill>
                <a:srgbClr val="A9272C"/>
              </a:solidFill>
              <a:latin typeface="Cordia New" pitchFamily="34" charset="-34"/>
              <a:sym typeface="Wingdings 3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5787" y="406406"/>
            <a:ext cx="7776864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600" b="1" dirty="0">
                <a:ln w="15875" cmpd="tri">
                  <a:solidFill>
                    <a:prstClr val="black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  <a:sym typeface="Wingdings 3" pitchFamily="18" charset="2"/>
              </a:rPr>
              <a:t>ศาสตราจารย์  ดร. ทวีเกียรติ  มีนะกนิษฐ</a:t>
            </a:r>
          </a:p>
        </p:txBody>
      </p:sp>
    </p:spTree>
    <p:extLst>
      <p:ext uri="{BB962C8B-B14F-4D97-AF65-F5344CB8AC3E}">
        <p14:creationId xmlns:p14="http://schemas.microsoft.com/office/powerpoint/2010/main" xmlns="" val="18399440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4"/>
          <p:cNvGrpSpPr>
            <a:grpSpLocks noGrp="1"/>
          </p:cNvGrpSpPr>
          <p:nvPr>
            <p:ph idx="1"/>
          </p:nvPr>
        </p:nvGrpSpPr>
        <p:grpSpPr bwMode="auto">
          <a:xfrm>
            <a:off x="335360" y="476672"/>
            <a:ext cx="5760640" cy="5978103"/>
            <a:chOff x="457200" y="1447800"/>
            <a:chExt cx="4243388" cy="4407020"/>
          </a:xfrm>
        </p:grpSpPr>
        <p:pic>
          <p:nvPicPr>
            <p:cNvPr id="5" name="Picture 2" descr="D:\Users\Lenovo\Desktop\S__6234145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57200" y="1447800"/>
              <a:ext cx="4243388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1838"/>
            <p:cNvSpPr>
              <a:spLocks/>
            </p:cNvSpPr>
            <p:nvPr/>
          </p:nvSpPr>
          <p:spPr bwMode="auto">
            <a:xfrm>
              <a:off x="990600" y="5334000"/>
              <a:ext cx="3090260" cy="520820"/>
            </a:xfrm>
            <a:custGeom>
              <a:avLst/>
              <a:gdLst>
                <a:gd name="T0" fmla="*/ 12734 w 13553"/>
                <a:gd name="T1" fmla="*/ 414 h 2287"/>
                <a:gd name="T2" fmla="*/ 10662 w 13553"/>
                <a:gd name="T3" fmla="*/ 2025 h 2287"/>
                <a:gd name="T4" fmla="*/ 9290 w 13553"/>
                <a:gd name="T5" fmla="*/ 854 h 2287"/>
                <a:gd name="T6" fmla="*/ 9942 w 13553"/>
                <a:gd name="T7" fmla="*/ 1322 h 2287"/>
                <a:gd name="T8" fmla="*/ 10250 w 13553"/>
                <a:gd name="T9" fmla="*/ 1254 h 2287"/>
                <a:gd name="T10" fmla="*/ 10708 w 13553"/>
                <a:gd name="T11" fmla="*/ 1029 h 2287"/>
                <a:gd name="T12" fmla="*/ 10231 w 13553"/>
                <a:gd name="T13" fmla="*/ 769 h 2287"/>
                <a:gd name="T14" fmla="*/ 10239 w 13553"/>
                <a:gd name="T15" fmla="*/ 630 h 2287"/>
                <a:gd name="T16" fmla="*/ 10146 w 13553"/>
                <a:gd name="T17" fmla="*/ 1120 h 2287"/>
                <a:gd name="T18" fmla="*/ 9661 w 13553"/>
                <a:gd name="T19" fmla="*/ 293 h 2287"/>
                <a:gd name="T20" fmla="*/ 9420 w 13553"/>
                <a:gd name="T21" fmla="*/ 184 h 2287"/>
                <a:gd name="T22" fmla="*/ 9485 w 13553"/>
                <a:gd name="T23" fmla="*/ 467 h 2287"/>
                <a:gd name="T24" fmla="*/ 7284 w 13553"/>
                <a:gd name="T25" fmla="*/ 654 h 2287"/>
                <a:gd name="T26" fmla="*/ 4862 w 13553"/>
                <a:gd name="T27" fmla="*/ 363 h 2287"/>
                <a:gd name="T28" fmla="*/ 4312 w 13553"/>
                <a:gd name="T29" fmla="*/ 132 h 2287"/>
                <a:gd name="T30" fmla="*/ 4354 w 13553"/>
                <a:gd name="T31" fmla="*/ 92 h 2287"/>
                <a:gd name="T32" fmla="*/ 4481 w 13553"/>
                <a:gd name="T33" fmla="*/ 622 h 2287"/>
                <a:gd name="T34" fmla="*/ 2976 w 13553"/>
                <a:gd name="T35" fmla="*/ 383 h 2287"/>
                <a:gd name="T36" fmla="*/ 2954 w 13553"/>
                <a:gd name="T37" fmla="*/ 666 h 2287"/>
                <a:gd name="T38" fmla="*/ 2825 w 13553"/>
                <a:gd name="T39" fmla="*/ 394 h 2287"/>
                <a:gd name="T40" fmla="*/ 3193 w 13553"/>
                <a:gd name="T41" fmla="*/ 1658 h 2287"/>
                <a:gd name="T42" fmla="*/ 3442 w 13553"/>
                <a:gd name="T43" fmla="*/ 1344 h 2287"/>
                <a:gd name="T44" fmla="*/ 3641 w 13553"/>
                <a:gd name="T45" fmla="*/ 1465 h 2287"/>
                <a:gd name="T46" fmla="*/ 3588 w 13553"/>
                <a:gd name="T47" fmla="*/ 2136 h 2287"/>
                <a:gd name="T48" fmla="*/ 1601 w 13553"/>
                <a:gd name="T49" fmla="*/ 292 h 2287"/>
                <a:gd name="T50" fmla="*/ 123 w 13553"/>
                <a:gd name="T51" fmla="*/ 480 h 2287"/>
                <a:gd name="T52" fmla="*/ 338 w 13553"/>
                <a:gd name="T53" fmla="*/ 797 h 2287"/>
                <a:gd name="T54" fmla="*/ 1312 w 13553"/>
                <a:gd name="T55" fmla="*/ 1452 h 2287"/>
                <a:gd name="T56" fmla="*/ 873 w 13553"/>
                <a:gd name="T57" fmla="*/ 831 h 2287"/>
                <a:gd name="T58" fmla="*/ 1418 w 13553"/>
                <a:gd name="T59" fmla="*/ 856 h 2287"/>
                <a:gd name="T60" fmla="*/ 645 w 13553"/>
                <a:gd name="T61" fmla="*/ 757 h 2287"/>
                <a:gd name="T62" fmla="*/ 2394 w 13553"/>
                <a:gd name="T63" fmla="*/ 1475 h 2287"/>
                <a:gd name="T64" fmla="*/ 1429 w 13553"/>
                <a:gd name="T65" fmla="*/ 1855 h 2287"/>
                <a:gd name="T66" fmla="*/ 1919 w 13553"/>
                <a:gd name="T67" fmla="*/ 2022 h 2287"/>
                <a:gd name="T68" fmla="*/ 1914 w 13553"/>
                <a:gd name="T69" fmla="*/ 1924 h 2287"/>
                <a:gd name="T70" fmla="*/ 2783 w 13553"/>
                <a:gd name="T71" fmla="*/ 2075 h 2287"/>
                <a:gd name="T72" fmla="*/ 4341 w 13553"/>
                <a:gd name="T73" fmla="*/ 2252 h 2287"/>
                <a:gd name="T74" fmla="*/ 4352 w 13553"/>
                <a:gd name="T75" fmla="*/ 2012 h 2287"/>
                <a:gd name="T76" fmla="*/ 4451 w 13553"/>
                <a:gd name="T77" fmla="*/ 1759 h 2287"/>
                <a:gd name="T78" fmla="*/ 4133 w 13553"/>
                <a:gd name="T79" fmla="*/ 1623 h 2287"/>
                <a:gd name="T80" fmla="*/ 5129 w 13553"/>
                <a:gd name="T81" fmla="*/ 1534 h 2287"/>
                <a:gd name="T82" fmla="*/ 5283 w 13553"/>
                <a:gd name="T83" fmla="*/ 1054 h 2287"/>
                <a:gd name="T84" fmla="*/ 4427 w 13553"/>
                <a:gd name="T85" fmla="*/ 959 h 2287"/>
                <a:gd name="T86" fmla="*/ 6759 w 13553"/>
                <a:gd name="T87" fmla="*/ 1089 h 2287"/>
                <a:gd name="T88" fmla="*/ 8911 w 13553"/>
                <a:gd name="T89" fmla="*/ 581 h 2287"/>
                <a:gd name="T90" fmla="*/ 8325 w 13553"/>
                <a:gd name="T91" fmla="*/ 1321 h 2287"/>
                <a:gd name="T92" fmla="*/ 8172 w 13553"/>
                <a:gd name="T93" fmla="*/ 1159 h 2287"/>
                <a:gd name="T94" fmla="*/ 9322 w 13553"/>
                <a:gd name="T95" fmla="*/ 1079 h 2287"/>
                <a:gd name="T96" fmla="*/ 8990 w 13553"/>
                <a:gd name="T97" fmla="*/ 1990 h 2287"/>
                <a:gd name="T98" fmla="*/ 9145 w 13553"/>
                <a:gd name="T99" fmla="*/ 1908 h 2287"/>
                <a:gd name="T100" fmla="*/ 8898 w 13553"/>
                <a:gd name="T101" fmla="*/ 1987 h 2287"/>
                <a:gd name="T102" fmla="*/ 10399 w 13553"/>
                <a:gd name="T103" fmla="*/ 2266 h 2287"/>
                <a:gd name="T104" fmla="*/ 11891 w 13553"/>
                <a:gd name="T105" fmla="*/ 1792 h 2287"/>
                <a:gd name="T106" fmla="*/ 11446 w 13553"/>
                <a:gd name="T107" fmla="*/ 1871 h 2287"/>
                <a:gd name="T108" fmla="*/ 12163 w 13553"/>
                <a:gd name="T109" fmla="*/ 1738 h 2287"/>
                <a:gd name="T110" fmla="*/ 11573 w 13553"/>
                <a:gd name="T111" fmla="*/ 1330 h 2287"/>
                <a:gd name="T112" fmla="*/ 12679 w 13553"/>
                <a:gd name="T113" fmla="*/ 440 h 2287"/>
                <a:gd name="T114" fmla="*/ 12080 w 13553"/>
                <a:gd name="T115" fmla="*/ 1137 h 2287"/>
                <a:gd name="T116" fmla="*/ 12574 w 13553"/>
                <a:gd name="T117" fmla="*/ 1062 h 2287"/>
                <a:gd name="T118" fmla="*/ 12008 w 13553"/>
                <a:gd name="T119" fmla="*/ 1221 h 2287"/>
                <a:gd name="T120" fmla="*/ 12911 w 13553"/>
                <a:gd name="T121" fmla="*/ 64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339"/>
                  </a:moveTo>
                  <a:lnTo>
                    <a:pt x="13338" y="340"/>
                  </a:lnTo>
                  <a:lnTo>
                    <a:pt x="13321" y="348"/>
                  </a:lnTo>
                  <a:lnTo>
                    <a:pt x="13307" y="367"/>
                  </a:lnTo>
                  <a:lnTo>
                    <a:pt x="13307" y="398"/>
                  </a:lnTo>
                  <a:lnTo>
                    <a:pt x="13321" y="418"/>
                  </a:lnTo>
                  <a:lnTo>
                    <a:pt x="13338" y="427"/>
                  </a:lnTo>
                  <a:lnTo>
                    <a:pt x="13349" y="428"/>
                  </a:lnTo>
                  <a:lnTo>
                    <a:pt x="13366" y="431"/>
                  </a:lnTo>
                  <a:lnTo>
                    <a:pt x="13395" y="445"/>
                  </a:lnTo>
                  <a:lnTo>
                    <a:pt x="13430" y="480"/>
                  </a:lnTo>
                  <a:lnTo>
                    <a:pt x="13447" y="508"/>
                  </a:lnTo>
                  <a:lnTo>
                    <a:pt x="13454" y="527"/>
                  </a:lnTo>
                  <a:lnTo>
                    <a:pt x="13459" y="562"/>
                  </a:lnTo>
                  <a:lnTo>
                    <a:pt x="13454" y="597"/>
                  </a:lnTo>
                  <a:lnTo>
                    <a:pt x="13439" y="629"/>
                  </a:lnTo>
                  <a:lnTo>
                    <a:pt x="13430" y="644"/>
                  </a:lnTo>
                  <a:lnTo>
                    <a:pt x="13415" y="665"/>
                  </a:lnTo>
                  <a:lnTo>
                    <a:pt x="13378" y="696"/>
                  </a:lnTo>
                  <a:lnTo>
                    <a:pt x="13337" y="716"/>
                  </a:lnTo>
                  <a:lnTo>
                    <a:pt x="13292" y="727"/>
                  </a:lnTo>
                  <a:lnTo>
                    <a:pt x="13244" y="730"/>
                  </a:lnTo>
                  <a:lnTo>
                    <a:pt x="13196" y="726"/>
                  </a:lnTo>
                  <a:lnTo>
                    <a:pt x="13126" y="709"/>
                  </a:lnTo>
                  <a:lnTo>
                    <a:pt x="13083" y="691"/>
                  </a:lnTo>
                  <a:lnTo>
                    <a:pt x="13034" y="666"/>
                  </a:lnTo>
                  <a:lnTo>
                    <a:pt x="12943" y="600"/>
                  </a:lnTo>
                  <a:lnTo>
                    <a:pt x="12817" y="488"/>
                  </a:lnTo>
                  <a:lnTo>
                    <a:pt x="12734" y="414"/>
                  </a:lnTo>
                  <a:lnTo>
                    <a:pt x="12707" y="392"/>
                  </a:lnTo>
                  <a:lnTo>
                    <a:pt x="12646" y="350"/>
                  </a:lnTo>
                  <a:lnTo>
                    <a:pt x="12579" y="314"/>
                  </a:lnTo>
                  <a:lnTo>
                    <a:pt x="12509" y="289"/>
                  </a:lnTo>
                  <a:lnTo>
                    <a:pt x="12472" y="284"/>
                  </a:lnTo>
                  <a:lnTo>
                    <a:pt x="12413" y="269"/>
                  </a:lnTo>
                  <a:lnTo>
                    <a:pt x="12294" y="253"/>
                  </a:lnTo>
                  <a:lnTo>
                    <a:pt x="12172" y="253"/>
                  </a:lnTo>
                  <a:lnTo>
                    <a:pt x="12051" y="269"/>
                  </a:lnTo>
                  <a:lnTo>
                    <a:pt x="11992" y="282"/>
                  </a:lnTo>
                  <a:lnTo>
                    <a:pt x="11953" y="292"/>
                  </a:lnTo>
                  <a:lnTo>
                    <a:pt x="11876" y="319"/>
                  </a:lnTo>
                  <a:lnTo>
                    <a:pt x="11802" y="353"/>
                  </a:lnTo>
                  <a:lnTo>
                    <a:pt x="11731" y="392"/>
                  </a:lnTo>
                  <a:lnTo>
                    <a:pt x="11630" y="459"/>
                  </a:lnTo>
                  <a:lnTo>
                    <a:pt x="11506" y="565"/>
                  </a:lnTo>
                  <a:lnTo>
                    <a:pt x="11450" y="624"/>
                  </a:lnTo>
                  <a:lnTo>
                    <a:pt x="11397" y="685"/>
                  </a:lnTo>
                  <a:lnTo>
                    <a:pt x="11303" y="816"/>
                  </a:lnTo>
                  <a:lnTo>
                    <a:pt x="11223" y="956"/>
                  </a:lnTo>
                  <a:lnTo>
                    <a:pt x="11154" y="1102"/>
                  </a:lnTo>
                  <a:lnTo>
                    <a:pt x="11123" y="1177"/>
                  </a:lnTo>
                  <a:lnTo>
                    <a:pt x="11067" y="1322"/>
                  </a:lnTo>
                  <a:lnTo>
                    <a:pt x="10981" y="1547"/>
                  </a:lnTo>
                  <a:lnTo>
                    <a:pt x="10916" y="1690"/>
                  </a:lnTo>
                  <a:lnTo>
                    <a:pt x="10838" y="1827"/>
                  </a:lnTo>
                  <a:lnTo>
                    <a:pt x="10769" y="1917"/>
                  </a:lnTo>
                  <a:lnTo>
                    <a:pt x="10718" y="1974"/>
                  </a:lnTo>
                  <a:lnTo>
                    <a:pt x="10662" y="2025"/>
                  </a:lnTo>
                  <a:lnTo>
                    <a:pt x="10600" y="2070"/>
                  </a:lnTo>
                  <a:lnTo>
                    <a:pt x="10530" y="2109"/>
                  </a:lnTo>
                  <a:lnTo>
                    <a:pt x="10454" y="2141"/>
                  </a:lnTo>
                  <a:lnTo>
                    <a:pt x="10413" y="2154"/>
                  </a:lnTo>
                  <a:lnTo>
                    <a:pt x="10379" y="2164"/>
                  </a:lnTo>
                  <a:lnTo>
                    <a:pt x="10309" y="2176"/>
                  </a:lnTo>
                  <a:lnTo>
                    <a:pt x="10241" y="2182"/>
                  </a:lnTo>
                  <a:lnTo>
                    <a:pt x="10171" y="2180"/>
                  </a:lnTo>
                  <a:lnTo>
                    <a:pt x="10101" y="2173"/>
                  </a:lnTo>
                  <a:lnTo>
                    <a:pt x="10032" y="2158"/>
                  </a:lnTo>
                  <a:lnTo>
                    <a:pt x="9966" y="2136"/>
                  </a:lnTo>
                  <a:lnTo>
                    <a:pt x="9901" y="2109"/>
                  </a:lnTo>
                  <a:lnTo>
                    <a:pt x="9870" y="2092"/>
                  </a:lnTo>
                  <a:lnTo>
                    <a:pt x="9839" y="2074"/>
                  </a:lnTo>
                  <a:lnTo>
                    <a:pt x="9779" y="2034"/>
                  </a:lnTo>
                  <a:lnTo>
                    <a:pt x="9726" y="1987"/>
                  </a:lnTo>
                  <a:lnTo>
                    <a:pt x="9677" y="1937"/>
                  </a:lnTo>
                  <a:lnTo>
                    <a:pt x="9634" y="1882"/>
                  </a:lnTo>
                  <a:lnTo>
                    <a:pt x="9595" y="1823"/>
                  </a:lnTo>
                  <a:lnTo>
                    <a:pt x="9546" y="1728"/>
                  </a:lnTo>
                  <a:lnTo>
                    <a:pt x="9521" y="1661"/>
                  </a:lnTo>
                  <a:lnTo>
                    <a:pt x="9489" y="1556"/>
                  </a:lnTo>
                  <a:lnTo>
                    <a:pt x="9438" y="1328"/>
                  </a:lnTo>
                  <a:lnTo>
                    <a:pt x="9394" y="1154"/>
                  </a:lnTo>
                  <a:lnTo>
                    <a:pt x="9358" y="1042"/>
                  </a:lnTo>
                  <a:lnTo>
                    <a:pt x="9311" y="937"/>
                  </a:lnTo>
                  <a:lnTo>
                    <a:pt x="9252" y="843"/>
                  </a:lnTo>
                  <a:lnTo>
                    <a:pt x="9215" y="800"/>
                  </a:lnTo>
                  <a:lnTo>
                    <a:pt x="9290" y="854"/>
                  </a:lnTo>
                  <a:lnTo>
                    <a:pt x="9366" y="906"/>
                  </a:lnTo>
                  <a:lnTo>
                    <a:pt x="9454" y="963"/>
                  </a:lnTo>
                  <a:lnTo>
                    <a:pt x="9642" y="1066"/>
                  </a:lnTo>
                  <a:lnTo>
                    <a:pt x="9740" y="1108"/>
                  </a:lnTo>
                  <a:lnTo>
                    <a:pt x="9782" y="1153"/>
                  </a:lnTo>
                  <a:lnTo>
                    <a:pt x="9819" y="1200"/>
                  </a:lnTo>
                  <a:lnTo>
                    <a:pt x="9848" y="1241"/>
                  </a:lnTo>
                  <a:lnTo>
                    <a:pt x="9887" y="1315"/>
                  </a:lnTo>
                  <a:lnTo>
                    <a:pt x="9906" y="1365"/>
                  </a:lnTo>
                  <a:lnTo>
                    <a:pt x="9915" y="1417"/>
                  </a:lnTo>
                  <a:lnTo>
                    <a:pt x="9913" y="1465"/>
                  </a:lnTo>
                  <a:lnTo>
                    <a:pt x="9894" y="1508"/>
                  </a:lnTo>
                  <a:lnTo>
                    <a:pt x="9857" y="1544"/>
                  </a:lnTo>
                  <a:lnTo>
                    <a:pt x="9828" y="1557"/>
                  </a:lnTo>
                  <a:lnTo>
                    <a:pt x="9819" y="1561"/>
                  </a:lnTo>
                  <a:lnTo>
                    <a:pt x="9808" y="1572"/>
                  </a:lnTo>
                  <a:lnTo>
                    <a:pt x="9799" y="1595"/>
                  </a:lnTo>
                  <a:lnTo>
                    <a:pt x="9806" y="1622"/>
                  </a:lnTo>
                  <a:lnTo>
                    <a:pt x="9824" y="1636"/>
                  </a:lnTo>
                  <a:lnTo>
                    <a:pt x="9841" y="1639"/>
                  </a:lnTo>
                  <a:lnTo>
                    <a:pt x="9850" y="1637"/>
                  </a:lnTo>
                  <a:lnTo>
                    <a:pt x="9878" y="1632"/>
                  </a:lnTo>
                  <a:lnTo>
                    <a:pt x="9920" y="1602"/>
                  </a:lnTo>
                  <a:lnTo>
                    <a:pt x="9952" y="1558"/>
                  </a:lnTo>
                  <a:lnTo>
                    <a:pt x="9970" y="1509"/>
                  </a:lnTo>
                  <a:lnTo>
                    <a:pt x="9975" y="1483"/>
                  </a:lnTo>
                  <a:lnTo>
                    <a:pt x="9979" y="1449"/>
                  </a:lnTo>
                  <a:lnTo>
                    <a:pt x="9968" y="1385"/>
                  </a:lnTo>
                  <a:lnTo>
                    <a:pt x="9942" y="1322"/>
                  </a:lnTo>
                  <a:lnTo>
                    <a:pt x="9909" y="1264"/>
                  </a:lnTo>
                  <a:lnTo>
                    <a:pt x="9891" y="1237"/>
                  </a:lnTo>
                  <a:lnTo>
                    <a:pt x="9852" y="1184"/>
                  </a:lnTo>
                  <a:lnTo>
                    <a:pt x="9808" y="1136"/>
                  </a:lnTo>
                  <a:lnTo>
                    <a:pt x="9865" y="1155"/>
                  </a:lnTo>
                  <a:lnTo>
                    <a:pt x="9980" y="1189"/>
                  </a:lnTo>
                  <a:lnTo>
                    <a:pt x="10038" y="1200"/>
                  </a:lnTo>
                  <a:lnTo>
                    <a:pt x="10040" y="1202"/>
                  </a:lnTo>
                  <a:lnTo>
                    <a:pt x="10062" y="1226"/>
                  </a:lnTo>
                  <a:lnTo>
                    <a:pt x="10094" y="1282"/>
                  </a:lnTo>
                  <a:lnTo>
                    <a:pt x="10112" y="1344"/>
                  </a:lnTo>
                  <a:lnTo>
                    <a:pt x="10114" y="1410"/>
                  </a:lnTo>
                  <a:lnTo>
                    <a:pt x="10107" y="1445"/>
                  </a:lnTo>
                  <a:lnTo>
                    <a:pt x="10106" y="1456"/>
                  </a:lnTo>
                  <a:lnTo>
                    <a:pt x="10108" y="1471"/>
                  </a:lnTo>
                  <a:lnTo>
                    <a:pt x="10123" y="1487"/>
                  </a:lnTo>
                  <a:lnTo>
                    <a:pt x="10151" y="1491"/>
                  </a:lnTo>
                  <a:lnTo>
                    <a:pt x="10169" y="1479"/>
                  </a:lnTo>
                  <a:lnTo>
                    <a:pt x="10177" y="1465"/>
                  </a:lnTo>
                  <a:lnTo>
                    <a:pt x="10180" y="1456"/>
                  </a:lnTo>
                  <a:lnTo>
                    <a:pt x="10182" y="1422"/>
                  </a:lnTo>
                  <a:lnTo>
                    <a:pt x="10172" y="1356"/>
                  </a:lnTo>
                  <a:lnTo>
                    <a:pt x="10147" y="1293"/>
                  </a:lnTo>
                  <a:lnTo>
                    <a:pt x="10110" y="1234"/>
                  </a:lnTo>
                  <a:lnTo>
                    <a:pt x="10086" y="1210"/>
                  </a:lnTo>
                  <a:lnTo>
                    <a:pt x="10136" y="1215"/>
                  </a:lnTo>
                  <a:lnTo>
                    <a:pt x="10184" y="1217"/>
                  </a:lnTo>
                  <a:lnTo>
                    <a:pt x="10207" y="1228"/>
                  </a:lnTo>
                  <a:lnTo>
                    <a:pt x="10250" y="1254"/>
                  </a:lnTo>
                  <a:lnTo>
                    <a:pt x="10289" y="1286"/>
                  </a:lnTo>
                  <a:lnTo>
                    <a:pt x="10321" y="1325"/>
                  </a:lnTo>
                  <a:lnTo>
                    <a:pt x="10334" y="1348"/>
                  </a:lnTo>
                  <a:lnTo>
                    <a:pt x="10349" y="1378"/>
                  </a:lnTo>
                  <a:lnTo>
                    <a:pt x="10364" y="1443"/>
                  </a:lnTo>
                  <a:lnTo>
                    <a:pt x="10360" y="1506"/>
                  </a:lnTo>
                  <a:lnTo>
                    <a:pt x="10344" y="1570"/>
                  </a:lnTo>
                  <a:lnTo>
                    <a:pt x="10331" y="1601"/>
                  </a:lnTo>
                  <a:lnTo>
                    <a:pt x="10326" y="1618"/>
                  </a:lnTo>
                  <a:lnTo>
                    <a:pt x="10336" y="1644"/>
                  </a:lnTo>
                  <a:lnTo>
                    <a:pt x="10360" y="1658"/>
                  </a:lnTo>
                  <a:lnTo>
                    <a:pt x="10379" y="1655"/>
                  </a:lnTo>
                  <a:lnTo>
                    <a:pt x="10391" y="1646"/>
                  </a:lnTo>
                  <a:lnTo>
                    <a:pt x="10395" y="1639"/>
                  </a:lnTo>
                  <a:lnTo>
                    <a:pt x="10409" y="1609"/>
                  </a:lnTo>
                  <a:lnTo>
                    <a:pt x="10423" y="1548"/>
                  </a:lnTo>
                  <a:lnTo>
                    <a:pt x="10425" y="1486"/>
                  </a:lnTo>
                  <a:lnTo>
                    <a:pt x="10413" y="1423"/>
                  </a:lnTo>
                  <a:lnTo>
                    <a:pt x="10390" y="1365"/>
                  </a:lnTo>
                  <a:lnTo>
                    <a:pt x="10357" y="1313"/>
                  </a:lnTo>
                  <a:lnTo>
                    <a:pt x="10314" y="1267"/>
                  </a:lnTo>
                  <a:lnTo>
                    <a:pt x="10264" y="1230"/>
                  </a:lnTo>
                  <a:lnTo>
                    <a:pt x="10235" y="1217"/>
                  </a:lnTo>
                  <a:lnTo>
                    <a:pt x="10296" y="1213"/>
                  </a:lnTo>
                  <a:lnTo>
                    <a:pt x="10414" y="1193"/>
                  </a:lnTo>
                  <a:lnTo>
                    <a:pt x="10526" y="1153"/>
                  </a:lnTo>
                  <a:lnTo>
                    <a:pt x="10631" y="1094"/>
                  </a:lnTo>
                  <a:lnTo>
                    <a:pt x="10679" y="1055"/>
                  </a:lnTo>
                  <a:lnTo>
                    <a:pt x="10708" y="1029"/>
                  </a:lnTo>
                  <a:lnTo>
                    <a:pt x="10759" y="970"/>
                  </a:lnTo>
                  <a:lnTo>
                    <a:pt x="10799" y="901"/>
                  </a:lnTo>
                  <a:lnTo>
                    <a:pt x="10829" y="829"/>
                  </a:lnTo>
                  <a:lnTo>
                    <a:pt x="10846" y="751"/>
                  </a:lnTo>
                  <a:lnTo>
                    <a:pt x="10851" y="673"/>
                  </a:lnTo>
                  <a:lnTo>
                    <a:pt x="10842" y="595"/>
                  </a:lnTo>
                  <a:lnTo>
                    <a:pt x="10819" y="520"/>
                  </a:lnTo>
                  <a:lnTo>
                    <a:pt x="10802" y="485"/>
                  </a:lnTo>
                  <a:lnTo>
                    <a:pt x="10790" y="464"/>
                  </a:lnTo>
                  <a:lnTo>
                    <a:pt x="10762" y="427"/>
                  </a:lnTo>
                  <a:lnTo>
                    <a:pt x="10728" y="394"/>
                  </a:lnTo>
                  <a:lnTo>
                    <a:pt x="10690" y="366"/>
                  </a:lnTo>
                  <a:lnTo>
                    <a:pt x="10628" y="332"/>
                  </a:lnTo>
                  <a:lnTo>
                    <a:pt x="10536" y="306"/>
                  </a:lnTo>
                  <a:lnTo>
                    <a:pt x="10443" y="301"/>
                  </a:lnTo>
                  <a:lnTo>
                    <a:pt x="10375" y="314"/>
                  </a:lnTo>
                  <a:lnTo>
                    <a:pt x="10333" y="328"/>
                  </a:lnTo>
                  <a:lnTo>
                    <a:pt x="10292" y="350"/>
                  </a:lnTo>
                  <a:lnTo>
                    <a:pt x="10256" y="379"/>
                  </a:lnTo>
                  <a:lnTo>
                    <a:pt x="10225" y="412"/>
                  </a:lnTo>
                  <a:lnTo>
                    <a:pt x="10199" y="454"/>
                  </a:lnTo>
                  <a:lnTo>
                    <a:pt x="10187" y="477"/>
                  </a:lnTo>
                  <a:lnTo>
                    <a:pt x="10180" y="501"/>
                  </a:lnTo>
                  <a:lnTo>
                    <a:pt x="10168" y="549"/>
                  </a:lnTo>
                  <a:lnTo>
                    <a:pt x="10163" y="598"/>
                  </a:lnTo>
                  <a:lnTo>
                    <a:pt x="10167" y="646"/>
                  </a:lnTo>
                  <a:lnTo>
                    <a:pt x="10180" y="691"/>
                  </a:lnTo>
                  <a:lnTo>
                    <a:pt x="10200" y="733"/>
                  </a:lnTo>
                  <a:lnTo>
                    <a:pt x="10231" y="769"/>
                  </a:lnTo>
                  <a:lnTo>
                    <a:pt x="10272" y="799"/>
                  </a:lnTo>
                  <a:lnTo>
                    <a:pt x="10295" y="809"/>
                  </a:lnTo>
                  <a:lnTo>
                    <a:pt x="10317" y="818"/>
                  </a:lnTo>
                  <a:lnTo>
                    <a:pt x="10364" y="826"/>
                  </a:lnTo>
                  <a:lnTo>
                    <a:pt x="10413" y="825"/>
                  </a:lnTo>
                  <a:lnTo>
                    <a:pt x="10460" y="816"/>
                  </a:lnTo>
                  <a:lnTo>
                    <a:pt x="10505" y="796"/>
                  </a:lnTo>
                  <a:lnTo>
                    <a:pt x="10544" y="770"/>
                  </a:lnTo>
                  <a:lnTo>
                    <a:pt x="10575" y="735"/>
                  </a:lnTo>
                  <a:lnTo>
                    <a:pt x="10594" y="691"/>
                  </a:lnTo>
                  <a:lnTo>
                    <a:pt x="10600" y="666"/>
                  </a:lnTo>
                  <a:lnTo>
                    <a:pt x="10601" y="652"/>
                  </a:lnTo>
                  <a:lnTo>
                    <a:pt x="10596" y="629"/>
                  </a:lnTo>
                  <a:lnTo>
                    <a:pt x="10583" y="609"/>
                  </a:lnTo>
                  <a:lnTo>
                    <a:pt x="10565" y="597"/>
                  </a:lnTo>
                  <a:lnTo>
                    <a:pt x="10544" y="590"/>
                  </a:lnTo>
                  <a:lnTo>
                    <a:pt x="10522" y="591"/>
                  </a:lnTo>
                  <a:lnTo>
                    <a:pt x="10502" y="602"/>
                  </a:lnTo>
                  <a:lnTo>
                    <a:pt x="10487" y="621"/>
                  </a:lnTo>
                  <a:lnTo>
                    <a:pt x="10482" y="634"/>
                  </a:lnTo>
                  <a:lnTo>
                    <a:pt x="10473" y="657"/>
                  </a:lnTo>
                  <a:lnTo>
                    <a:pt x="10440" y="692"/>
                  </a:lnTo>
                  <a:lnTo>
                    <a:pt x="10395" y="711"/>
                  </a:lnTo>
                  <a:lnTo>
                    <a:pt x="10347" y="714"/>
                  </a:lnTo>
                  <a:lnTo>
                    <a:pt x="10322" y="711"/>
                  </a:lnTo>
                  <a:lnTo>
                    <a:pt x="10304" y="705"/>
                  </a:lnTo>
                  <a:lnTo>
                    <a:pt x="10276" y="687"/>
                  </a:lnTo>
                  <a:lnTo>
                    <a:pt x="10255" y="661"/>
                  </a:lnTo>
                  <a:lnTo>
                    <a:pt x="10239" y="630"/>
                  </a:lnTo>
                  <a:lnTo>
                    <a:pt x="10229" y="578"/>
                  </a:lnTo>
                  <a:lnTo>
                    <a:pt x="10234" y="507"/>
                  </a:lnTo>
                  <a:lnTo>
                    <a:pt x="10244" y="476"/>
                  </a:lnTo>
                  <a:lnTo>
                    <a:pt x="10254" y="459"/>
                  </a:lnTo>
                  <a:lnTo>
                    <a:pt x="10274" y="427"/>
                  </a:lnTo>
                  <a:lnTo>
                    <a:pt x="10298" y="402"/>
                  </a:lnTo>
                  <a:lnTo>
                    <a:pt x="10325" y="381"/>
                  </a:lnTo>
                  <a:lnTo>
                    <a:pt x="10371" y="361"/>
                  </a:lnTo>
                  <a:lnTo>
                    <a:pt x="10439" y="352"/>
                  </a:lnTo>
                  <a:lnTo>
                    <a:pt x="10509" y="359"/>
                  </a:lnTo>
                  <a:lnTo>
                    <a:pt x="10578" y="383"/>
                  </a:lnTo>
                  <a:lnTo>
                    <a:pt x="10638" y="419"/>
                  </a:lnTo>
                  <a:lnTo>
                    <a:pt x="10689" y="468"/>
                  </a:lnTo>
                  <a:lnTo>
                    <a:pt x="10707" y="497"/>
                  </a:lnTo>
                  <a:lnTo>
                    <a:pt x="10727" y="530"/>
                  </a:lnTo>
                  <a:lnTo>
                    <a:pt x="10746" y="606"/>
                  </a:lnTo>
                  <a:lnTo>
                    <a:pt x="10750" y="682"/>
                  </a:lnTo>
                  <a:lnTo>
                    <a:pt x="10740" y="759"/>
                  </a:lnTo>
                  <a:lnTo>
                    <a:pt x="10729" y="795"/>
                  </a:lnTo>
                  <a:lnTo>
                    <a:pt x="10716" y="834"/>
                  </a:lnTo>
                  <a:lnTo>
                    <a:pt x="10677" y="902"/>
                  </a:lnTo>
                  <a:lnTo>
                    <a:pt x="10627" y="962"/>
                  </a:lnTo>
                  <a:lnTo>
                    <a:pt x="10565" y="1014"/>
                  </a:lnTo>
                  <a:lnTo>
                    <a:pt x="10532" y="1035"/>
                  </a:lnTo>
                  <a:lnTo>
                    <a:pt x="10492" y="1058"/>
                  </a:lnTo>
                  <a:lnTo>
                    <a:pt x="10409" y="1092"/>
                  </a:lnTo>
                  <a:lnTo>
                    <a:pt x="10324" y="1112"/>
                  </a:lnTo>
                  <a:lnTo>
                    <a:pt x="10235" y="1121"/>
                  </a:lnTo>
                  <a:lnTo>
                    <a:pt x="10146" y="1120"/>
                  </a:lnTo>
                  <a:lnTo>
                    <a:pt x="10057" y="1110"/>
                  </a:lnTo>
                  <a:lnTo>
                    <a:pt x="9924" y="1083"/>
                  </a:lnTo>
                  <a:lnTo>
                    <a:pt x="9840" y="1057"/>
                  </a:lnTo>
                  <a:lnTo>
                    <a:pt x="9770" y="1032"/>
                  </a:lnTo>
                  <a:lnTo>
                    <a:pt x="9635" y="975"/>
                  </a:lnTo>
                  <a:lnTo>
                    <a:pt x="9503" y="909"/>
                  </a:lnTo>
                  <a:lnTo>
                    <a:pt x="9375" y="836"/>
                  </a:lnTo>
                  <a:lnTo>
                    <a:pt x="9313" y="797"/>
                  </a:lnTo>
                  <a:lnTo>
                    <a:pt x="9249" y="757"/>
                  </a:lnTo>
                  <a:lnTo>
                    <a:pt x="9130" y="669"/>
                  </a:lnTo>
                  <a:lnTo>
                    <a:pt x="9073" y="622"/>
                  </a:lnTo>
                  <a:lnTo>
                    <a:pt x="9040" y="585"/>
                  </a:lnTo>
                  <a:lnTo>
                    <a:pt x="8969" y="517"/>
                  </a:lnTo>
                  <a:lnTo>
                    <a:pt x="8930" y="488"/>
                  </a:lnTo>
                  <a:lnTo>
                    <a:pt x="9007" y="516"/>
                  </a:lnTo>
                  <a:lnTo>
                    <a:pt x="9122" y="558"/>
                  </a:lnTo>
                  <a:lnTo>
                    <a:pt x="9200" y="581"/>
                  </a:lnTo>
                  <a:lnTo>
                    <a:pt x="9240" y="590"/>
                  </a:lnTo>
                  <a:lnTo>
                    <a:pt x="9276" y="597"/>
                  </a:lnTo>
                  <a:lnTo>
                    <a:pt x="9349" y="599"/>
                  </a:lnTo>
                  <a:lnTo>
                    <a:pt x="9420" y="591"/>
                  </a:lnTo>
                  <a:lnTo>
                    <a:pt x="9490" y="568"/>
                  </a:lnTo>
                  <a:lnTo>
                    <a:pt x="9522" y="550"/>
                  </a:lnTo>
                  <a:lnTo>
                    <a:pt x="9550" y="532"/>
                  </a:lnTo>
                  <a:lnTo>
                    <a:pt x="9598" y="484"/>
                  </a:lnTo>
                  <a:lnTo>
                    <a:pt x="9633" y="425"/>
                  </a:lnTo>
                  <a:lnTo>
                    <a:pt x="9655" y="362"/>
                  </a:lnTo>
                  <a:lnTo>
                    <a:pt x="9660" y="328"/>
                  </a:lnTo>
                  <a:lnTo>
                    <a:pt x="9661" y="293"/>
                  </a:lnTo>
                  <a:lnTo>
                    <a:pt x="9652" y="226"/>
                  </a:lnTo>
                  <a:lnTo>
                    <a:pt x="9627" y="164"/>
                  </a:lnTo>
                  <a:lnTo>
                    <a:pt x="9591" y="108"/>
                  </a:lnTo>
                  <a:lnTo>
                    <a:pt x="9543" y="61"/>
                  </a:lnTo>
                  <a:lnTo>
                    <a:pt x="9488" y="26"/>
                  </a:lnTo>
                  <a:lnTo>
                    <a:pt x="9425" y="4"/>
                  </a:lnTo>
                  <a:lnTo>
                    <a:pt x="9357" y="0"/>
                  </a:lnTo>
                  <a:lnTo>
                    <a:pt x="9322" y="5"/>
                  </a:lnTo>
                  <a:lnTo>
                    <a:pt x="9290" y="13"/>
                  </a:lnTo>
                  <a:lnTo>
                    <a:pt x="9239" y="46"/>
                  </a:lnTo>
                  <a:lnTo>
                    <a:pt x="9200" y="92"/>
                  </a:lnTo>
                  <a:lnTo>
                    <a:pt x="9178" y="149"/>
                  </a:lnTo>
                  <a:lnTo>
                    <a:pt x="9174" y="180"/>
                  </a:lnTo>
                  <a:lnTo>
                    <a:pt x="9174" y="195"/>
                  </a:lnTo>
                  <a:lnTo>
                    <a:pt x="9180" y="222"/>
                  </a:lnTo>
                  <a:lnTo>
                    <a:pt x="9197" y="260"/>
                  </a:lnTo>
                  <a:lnTo>
                    <a:pt x="9237" y="300"/>
                  </a:lnTo>
                  <a:lnTo>
                    <a:pt x="9288" y="323"/>
                  </a:lnTo>
                  <a:lnTo>
                    <a:pt x="9315" y="326"/>
                  </a:lnTo>
                  <a:lnTo>
                    <a:pt x="9325" y="326"/>
                  </a:lnTo>
                  <a:lnTo>
                    <a:pt x="9332" y="322"/>
                  </a:lnTo>
                  <a:lnTo>
                    <a:pt x="9354" y="328"/>
                  </a:lnTo>
                  <a:lnTo>
                    <a:pt x="9398" y="322"/>
                  </a:lnTo>
                  <a:lnTo>
                    <a:pt x="9436" y="297"/>
                  </a:lnTo>
                  <a:lnTo>
                    <a:pt x="9460" y="257"/>
                  </a:lnTo>
                  <a:lnTo>
                    <a:pt x="9463" y="232"/>
                  </a:lnTo>
                  <a:lnTo>
                    <a:pt x="9463" y="215"/>
                  </a:lnTo>
                  <a:lnTo>
                    <a:pt x="9446" y="193"/>
                  </a:lnTo>
                  <a:lnTo>
                    <a:pt x="9420" y="184"/>
                  </a:lnTo>
                  <a:lnTo>
                    <a:pt x="9390" y="190"/>
                  </a:lnTo>
                  <a:lnTo>
                    <a:pt x="9379" y="197"/>
                  </a:lnTo>
                  <a:lnTo>
                    <a:pt x="9345" y="223"/>
                  </a:lnTo>
                  <a:lnTo>
                    <a:pt x="9309" y="244"/>
                  </a:lnTo>
                  <a:lnTo>
                    <a:pt x="9297" y="249"/>
                  </a:lnTo>
                  <a:lnTo>
                    <a:pt x="9275" y="252"/>
                  </a:lnTo>
                  <a:lnTo>
                    <a:pt x="9262" y="252"/>
                  </a:lnTo>
                  <a:lnTo>
                    <a:pt x="9250" y="239"/>
                  </a:lnTo>
                  <a:lnTo>
                    <a:pt x="9236" y="206"/>
                  </a:lnTo>
                  <a:lnTo>
                    <a:pt x="9232" y="169"/>
                  </a:lnTo>
                  <a:lnTo>
                    <a:pt x="9241" y="132"/>
                  </a:lnTo>
                  <a:lnTo>
                    <a:pt x="9252" y="116"/>
                  </a:lnTo>
                  <a:lnTo>
                    <a:pt x="9261" y="101"/>
                  </a:lnTo>
                  <a:lnTo>
                    <a:pt x="9284" y="82"/>
                  </a:lnTo>
                  <a:lnTo>
                    <a:pt x="9310" y="68"/>
                  </a:lnTo>
                  <a:lnTo>
                    <a:pt x="9340" y="61"/>
                  </a:lnTo>
                  <a:lnTo>
                    <a:pt x="9386" y="62"/>
                  </a:lnTo>
                  <a:lnTo>
                    <a:pt x="9446" y="79"/>
                  </a:lnTo>
                  <a:lnTo>
                    <a:pt x="9472" y="95"/>
                  </a:lnTo>
                  <a:lnTo>
                    <a:pt x="9494" y="110"/>
                  </a:lnTo>
                  <a:lnTo>
                    <a:pt x="9529" y="147"/>
                  </a:lnTo>
                  <a:lnTo>
                    <a:pt x="9554" y="191"/>
                  </a:lnTo>
                  <a:lnTo>
                    <a:pt x="9567" y="237"/>
                  </a:lnTo>
                  <a:lnTo>
                    <a:pt x="9570" y="287"/>
                  </a:lnTo>
                  <a:lnTo>
                    <a:pt x="9563" y="336"/>
                  </a:lnTo>
                  <a:lnTo>
                    <a:pt x="9547" y="384"/>
                  </a:lnTo>
                  <a:lnTo>
                    <a:pt x="9521" y="428"/>
                  </a:lnTo>
                  <a:lnTo>
                    <a:pt x="9504" y="447"/>
                  </a:lnTo>
                  <a:lnTo>
                    <a:pt x="9485" y="467"/>
                  </a:lnTo>
                  <a:lnTo>
                    <a:pt x="9440" y="497"/>
                  </a:lnTo>
                  <a:lnTo>
                    <a:pt x="9389" y="514"/>
                  </a:lnTo>
                  <a:lnTo>
                    <a:pt x="9335" y="521"/>
                  </a:lnTo>
                  <a:lnTo>
                    <a:pt x="9250" y="520"/>
                  </a:lnTo>
                  <a:lnTo>
                    <a:pt x="9140" y="501"/>
                  </a:lnTo>
                  <a:lnTo>
                    <a:pt x="9090" y="488"/>
                  </a:lnTo>
                  <a:lnTo>
                    <a:pt x="8963" y="458"/>
                  </a:lnTo>
                  <a:lnTo>
                    <a:pt x="8837" y="423"/>
                  </a:lnTo>
                  <a:lnTo>
                    <a:pt x="8828" y="420"/>
                  </a:lnTo>
                  <a:lnTo>
                    <a:pt x="8819" y="418"/>
                  </a:lnTo>
                  <a:lnTo>
                    <a:pt x="8777" y="398"/>
                  </a:lnTo>
                  <a:lnTo>
                    <a:pt x="8692" y="363"/>
                  </a:lnTo>
                  <a:lnTo>
                    <a:pt x="8602" y="337"/>
                  </a:lnTo>
                  <a:lnTo>
                    <a:pt x="8512" y="320"/>
                  </a:lnTo>
                  <a:lnTo>
                    <a:pt x="8419" y="311"/>
                  </a:lnTo>
                  <a:lnTo>
                    <a:pt x="8326" y="313"/>
                  </a:lnTo>
                  <a:lnTo>
                    <a:pt x="8235" y="320"/>
                  </a:lnTo>
                  <a:lnTo>
                    <a:pt x="8146" y="339"/>
                  </a:lnTo>
                  <a:lnTo>
                    <a:pt x="8102" y="352"/>
                  </a:lnTo>
                  <a:lnTo>
                    <a:pt x="8036" y="361"/>
                  </a:lnTo>
                  <a:lnTo>
                    <a:pt x="7971" y="374"/>
                  </a:lnTo>
                  <a:lnTo>
                    <a:pt x="7865" y="397"/>
                  </a:lnTo>
                  <a:lnTo>
                    <a:pt x="7705" y="447"/>
                  </a:lnTo>
                  <a:lnTo>
                    <a:pt x="7603" y="490"/>
                  </a:lnTo>
                  <a:lnTo>
                    <a:pt x="7555" y="516"/>
                  </a:lnTo>
                  <a:lnTo>
                    <a:pt x="7551" y="520"/>
                  </a:lnTo>
                  <a:lnTo>
                    <a:pt x="7548" y="525"/>
                  </a:lnTo>
                  <a:lnTo>
                    <a:pt x="7440" y="572"/>
                  </a:lnTo>
                  <a:lnTo>
                    <a:pt x="7284" y="654"/>
                  </a:lnTo>
                  <a:lnTo>
                    <a:pt x="7183" y="713"/>
                  </a:lnTo>
                  <a:lnTo>
                    <a:pt x="7086" y="779"/>
                  </a:lnTo>
                  <a:lnTo>
                    <a:pt x="6991" y="851"/>
                  </a:lnTo>
                  <a:lnTo>
                    <a:pt x="6902" y="926"/>
                  </a:lnTo>
                  <a:lnTo>
                    <a:pt x="6817" y="1006"/>
                  </a:lnTo>
                  <a:lnTo>
                    <a:pt x="6777" y="1049"/>
                  </a:lnTo>
                  <a:lnTo>
                    <a:pt x="6736" y="1006"/>
                  </a:lnTo>
                  <a:lnTo>
                    <a:pt x="6652" y="926"/>
                  </a:lnTo>
                  <a:lnTo>
                    <a:pt x="6562" y="851"/>
                  </a:lnTo>
                  <a:lnTo>
                    <a:pt x="6469" y="779"/>
                  </a:lnTo>
                  <a:lnTo>
                    <a:pt x="6370" y="713"/>
                  </a:lnTo>
                  <a:lnTo>
                    <a:pt x="6271" y="654"/>
                  </a:lnTo>
                  <a:lnTo>
                    <a:pt x="6114" y="572"/>
                  </a:lnTo>
                  <a:lnTo>
                    <a:pt x="6005" y="525"/>
                  </a:lnTo>
                  <a:lnTo>
                    <a:pt x="6004" y="520"/>
                  </a:lnTo>
                  <a:lnTo>
                    <a:pt x="5998" y="516"/>
                  </a:lnTo>
                  <a:lnTo>
                    <a:pt x="5950" y="490"/>
                  </a:lnTo>
                  <a:lnTo>
                    <a:pt x="5849" y="447"/>
                  </a:lnTo>
                  <a:lnTo>
                    <a:pt x="5690" y="397"/>
                  </a:lnTo>
                  <a:lnTo>
                    <a:pt x="5582" y="374"/>
                  </a:lnTo>
                  <a:lnTo>
                    <a:pt x="5517" y="361"/>
                  </a:lnTo>
                  <a:lnTo>
                    <a:pt x="5451" y="352"/>
                  </a:lnTo>
                  <a:lnTo>
                    <a:pt x="5409" y="339"/>
                  </a:lnTo>
                  <a:lnTo>
                    <a:pt x="5319" y="320"/>
                  </a:lnTo>
                  <a:lnTo>
                    <a:pt x="5227" y="313"/>
                  </a:lnTo>
                  <a:lnTo>
                    <a:pt x="5135" y="311"/>
                  </a:lnTo>
                  <a:lnTo>
                    <a:pt x="5042" y="320"/>
                  </a:lnTo>
                  <a:lnTo>
                    <a:pt x="4951" y="337"/>
                  </a:lnTo>
                  <a:lnTo>
                    <a:pt x="4862" y="363"/>
                  </a:lnTo>
                  <a:lnTo>
                    <a:pt x="4776" y="398"/>
                  </a:lnTo>
                  <a:lnTo>
                    <a:pt x="4736" y="418"/>
                  </a:lnTo>
                  <a:lnTo>
                    <a:pt x="4718" y="423"/>
                  </a:lnTo>
                  <a:lnTo>
                    <a:pt x="4591" y="458"/>
                  </a:lnTo>
                  <a:lnTo>
                    <a:pt x="4464" y="488"/>
                  </a:lnTo>
                  <a:lnTo>
                    <a:pt x="4414" y="501"/>
                  </a:lnTo>
                  <a:lnTo>
                    <a:pt x="4303" y="520"/>
                  </a:lnTo>
                  <a:lnTo>
                    <a:pt x="4219" y="521"/>
                  </a:lnTo>
                  <a:lnTo>
                    <a:pt x="4164" y="514"/>
                  </a:lnTo>
                  <a:lnTo>
                    <a:pt x="4115" y="497"/>
                  </a:lnTo>
                  <a:lnTo>
                    <a:pt x="4070" y="467"/>
                  </a:lnTo>
                  <a:lnTo>
                    <a:pt x="4049" y="447"/>
                  </a:lnTo>
                  <a:lnTo>
                    <a:pt x="4032" y="428"/>
                  </a:lnTo>
                  <a:lnTo>
                    <a:pt x="4007" y="384"/>
                  </a:lnTo>
                  <a:lnTo>
                    <a:pt x="3991" y="336"/>
                  </a:lnTo>
                  <a:lnTo>
                    <a:pt x="3984" y="287"/>
                  </a:lnTo>
                  <a:lnTo>
                    <a:pt x="3987" y="237"/>
                  </a:lnTo>
                  <a:lnTo>
                    <a:pt x="4000" y="191"/>
                  </a:lnTo>
                  <a:lnTo>
                    <a:pt x="4024" y="147"/>
                  </a:lnTo>
                  <a:lnTo>
                    <a:pt x="4059" y="110"/>
                  </a:lnTo>
                  <a:lnTo>
                    <a:pt x="4083" y="95"/>
                  </a:lnTo>
                  <a:lnTo>
                    <a:pt x="4107" y="79"/>
                  </a:lnTo>
                  <a:lnTo>
                    <a:pt x="4168" y="62"/>
                  </a:lnTo>
                  <a:lnTo>
                    <a:pt x="4214" y="61"/>
                  </a:lnTo>
                  <a:lnTo>
                    <a:pt x="4243" y="68"/>
                  </a:lnTo>
                  <a:lnTo>
                    <a:pt x="4271" y="82"/>
                  </a:lnTo>
                  <a:lnTo>
                    <a:pt x="4293" y="101"/>
                  </a:lnTo>
                  <a:lnTo>
                    <a:pt x="4303" y="116"/>
                  </a:lnTo>
                  <a:lnTo>
                    <a:pt x="4312" y="132"/>
                  </a:lnTo>
                  <a:lnTo>
                    <a:pt x="4321" y="169"/>
                  </a:lnTo>
                  <a:lnTo>
                    <a:pt x="4319" y="206"/>
                  </a:lnTo>
                  <a:lnTo>
                    <a:pt x="4303" y="239"/>
                  </a:lnTo>
                  <a:lnTo>
                    <a:pt x="4291" y="252"/>
                  </a:lnTo>
                  <a:lnTo>
                    <a:pt x="4280" y="252"/>
                  </a:lnTo>
                  <a:lnTo>
                    <a:pt x="4256" y="249"/>
                  </a:lnTo>
                  <a:lnTo>
                    <a:pt x="4246" y="244"/>
                  </a:lnTo>
                  <a:lnTo>
                    <a:pt x="4208" y="223"/>
                  </a:lnTo>
                  <a:lnTo>
                    <a:pt x="4175" y="197"/>
                  </a:lnTo>
                  <a:lnTo>
                    <a:pt x="4163" y="190"/>
                  </a:lnTo>
                  <a:lnTo>
                    <a:pt x="4134" y="184"/>
                  </a:lnTo>
                  <a:lnTo>
                    <a:pt x="4107" y="193"/>
                  </a:lnTo>
                  <a:lnTo>
                    <a:pt x="4090" y="215"/>
                  </a:lnTo>
                  <a:lnTo>
                    <a:pt x="4090" y="232"/>
                  </a:lnTo>
                  <a:lnTo>
                    <a:pt x="4094" y="257"/>
                  </a:lnTo>
                  <a:lnTo>
                    <a:pt x="4118" y="297"/>
                  </a:lnTo>
                  <a:lnTo>
                    <a:pt x="4155" y="322"/>
                  </a:lnTo>
                  <a:lnTo>
                    <a:pt x="4199" y="328"/>
                  </a:lnTo>
                  <a:lnTo>
                    <a:pt x="4221" y="322"/>
                  </a:lnTo>
                  <a:lnTo>
                    <a:pt x="4228" y="326"/>
                  </a:lnTo>
                  <a:lnTo>
                    <a:pt x="4238" y="326"/>
                  </a:lnTo>
                  <a:lnTo>
                    <a:pt x="4265" y="323"/>
                  </a:lnTo>
                  <a:lnTo>
                    <a:pt x="4316" y="300"/>
                  </a:lnTo>
                  <a:lnTo>
                    <a:pt x="4356" y="260"/>
                  </a:lnTo>
                  <a:lnTo>
                    <a:pt x="4374" y="222"/>
                  </a:lnTo>
                  <a:lnTo>
                    <a:pt x="4379" y="195"/>
                  </a:lnTo>
                  <a:lnTo>
                    <a:pt x="4379" y="180"/>
                  </a:lnTo>
                  <a:lnTo>
                    <a:pt x="4377" y="149"/>
                  </a:lnTo>
                  <a:lnTo>
                    <a:pt x="4354" y="92"/>
                  </a:lnTo>
                  <a:lnTo>
                    <a:pt x="4315" y="46"/>
                  </a:lnTo>
                  <a:lnTo>
                    <a:pt x="4263" y="13"/>
                  </a:lnTo>
                  <a:lnTo>
                    <a:pt x="4233" y="5"/>
                  </a:lnTo>
                  <a:lnTo>
                    <a:pt x="4197" y="0"/>
                  </a:lnTo>
                  <a:lnTo>
                    <a:pt x="4129" y="4"/>
                  </a:lnTo>
                  <a:lnTo>
                    <a:pt x="4066" y="26"/>
                  </a:lnTo>
                  <a:lnTo>
                    <a:pt x="4010" y="61"/>
                  </a:lnTo>
                  <a:lnTo>
                    <a:pt x="3962" y="108"/>
                  </a:lnTo>
                  <a:lnTo>
                    <a:pt x="3926" y="164"/>
                  </a:lnTo>
                  <a:lnTo>
                    <a:pt x="3902" y="226"/>
                  </a:lnTo>
                  <a:lnTo>
                    <a:pt x="3892" y="293"/>
                  </a:lnTo>
                  <a:lnTo>
                    <a:pt x="3893" y="328"/>
                  </a:lnTo>
                  <a:lnTo>
                    <a:pt x="3899" y="362"/>
                  </a:lnTo>
                  <a:lnTo>
                    <a:pt x="3921" y="425"/>
                  </a:lnTo>
                  <a:lnTo>
                    <a:pt x="3956" y="484"/>
                  </a:lnTo>
                  <a:lnTo>
                    <a:pt x="4004" y="532"/>
                  </a:lnTo>
                  <a:lnTo>
                    <a:pt x="4032" y="550"/>
                  </a:lnTo>
                  <a:lnTo>
                    <a:pt x="4064" y="568"/>
                  </a:lnTo>
                  <a:lnTo>
                    <a:pt x="4133" y="591"/>
                  </a:lnTo>
                  <a:lnTo>
                    <a:pt x="4204" y="599"/>
                  </a:lnTo>
                  <a:lnTo>
                    <a:pt x="4277" y="597"/>
                  </a:lnTo>
                  <a:lnTo>
                    <a:pt x="4313" y="590"/>
                  </a:lnTo>
                  <a:lnTo>
                    <a:pt x="4354" y="581"/>
                  </a:lnTo>
                  <a:lnTo>
                    <a:pt x="4433" y="558"/>
                  </a:lnTo>
                  <a:lnTo>
                    <a:pt x="4548" y="516"/>
                  </a:lnTo>
                  <a:lnTo>
                    <a:pt x="4624" y="488"/>
                  </a:lnTo>
                  <a:lnTo>
                    <a:pt x="4584" y="517"/>
                  </a:lnTo>
                  <a:lnTo>
                    <a:pt x="4513" y="585"/>
                  </a:lnTo>
                  <a:lnTo>
                    <a:pt x="4481" y="622"/>
                  </a:lnTo>
                  <a:lnTo>
                    <a:pt x="4424" y="669"/>
                  </a:lnTo>
                  <a:lnTo>
                    <a:pt x="4304" y="757"/>
                  </a:lnTo>
                  <a:lnTo>
                    <a:pt x="4242" y="797"/>
                  </a:lnTo>
                  <a:lnTo>
                    <a:pt x="4180" y="836"/>
                  </a:lnTo>
                  <a:lnTo>
                    <a:pt x="4052" y="909"/>
                  </a:lnTo>
                  <a:lnTo>
                    <a:pt x="3919" y="975"/>
                  </a:lnTo>
                  <a:lnTo>
                    <a:pt x="3783" y="1032"/>
                  </a:lnTo>
                  <a:lnTo>
                    <a:pt x="3713" y="1057"/>
                  </a:lnTo>
                  <a:lnTo>
                    <a:pt x="3629" y="1083"/>
                  </a:lnTo>
                  <a:lnTo>
                    <a:pt x="3497" y="1110"/>
                  </a:lnTo>
                  <a:lnTo>
                    <a:pt x="3407" y="1120"/>
                  </a:lnTo>
                  <a:lnTo>
                    <a:pt x="3318" y="1121"/>
                  </a:lnTo>
                  <a:lnTo>
                    <a:pt x="3230" y="1112"/>
                  </a:lnTo>
                  <a:lnTo>
                    <a:pt x="3144" y="1092"/>
                  </a:lnTo>
                  <a:lnTo>
                    <a:pt x="3061" y="1058"/>
                  </a:lnTo>
                  <a:lnTo>
                    <a:pt x="3022" y="1035"/>
                  </a:lnTo>
                  <a:lnTo>
                    <a:pt x="2989" y="1014"/>
                  </a:lnTo>
                  <a:lnTo>
                    <a:pt x="2928" y="962"/>
                  </a:lnTo>
                  <a:lnTo>
                    <a:pt x="2876" y="902"/>
                  </a:lnTo>
                  <a:lnTo>
                    <a:pt x="2837" y="834"/>
                  </a:lnTo>
                  <a:lnTo>
                    <a:pt x="2824" y="795"/>
                  </a:lnTo>
                  <a:lnTo>
                    <a:pt x="2814" y="759"/>
                  </a:lnTo>
                  <a:lnTo>
                    <a:pt x="2803" y="682"/>
                  </a:lnTo>
                  <a:lnTo>
                    <a:pt x="2807" y="606"/>
                  </a:lnTo>
                  <a:lnTo>
                    <a:pt x="2828" y="530"/>
                  </a:lnTo>
                  <a:lnTo>
                    <a:pt x="2846" y="497"/>
                  </a:lnTo>
                  <a:lnTo>
                    <a:pt x="2864" y="468"/>
                  </a:lnTo>
                  <a:lnTo>
                    <a:pt x="2915" y="419"/>
                  </a:lnTo>
                  <a:lnTo>
                    <a:pt x="2976" y="383"/>
                  </a:lnTo>
                  <a:lnTo>
                    <a:pt x="3044" y="359"/>
                  </a:lnTo>
                  <a:lnTo>
                    <a:pt x="3114" y="352"/>
                  </a:lnTo>
                  <a:lnTo>
                    <a:pt x="3183" y="361"/>
                  </a:lnTo>
                  <a:lnTo>
                    <a:pt x="3228" y="381"/>
                  </a:lnTo>
                  <a:lnTo>
                    <a:pt x="3256" y="402"/>
                  </a:lnTo>
                  <a:lnTo>
                    <a:pt x="3280" y="427"/>
                  </a:lnTo>
                  <a:lnTo>
                    <a:pt x="3300" y="459"/>
                  </a:lnTo>
                  <a:lnTo>
                    <a:pt x="3309" y="476"/>
                  </a:lnTo>
                  <a:lnTo>
                    <a:pt x="3319" y="507"/>
                  </a:lnTo>
                  <a:lnTo>
                    <a:pt x="3326" y="578"/>
                  </a:lnTo>
                  <a:lnTo>
                    <a:pt x="3314" y="630"/>
                  </a:lnTo>
                  <a:lnTo>
                    <a:pt x="3300" y="661"/>
                  </a:lnTo>
                  <a:lnTo>
                    <a:pt x="3278" y="687"/>
                  </a:lnTo>
                  <a:lnTo>
                    <a:pt x="3249" y="705"/>
                  </a:lnTo>
                  <a:lnTo>
                    <a:pt x="3231" y="711"/>
                  </a:lnTo>
                  <a:lnTo>
                    <a:pt x="3208" y="714"/>
                  </a:lnTo>
                  <a:lnTo>
                    <a:pt x="3159" y="711"/>
                  </a:lnTo>
                  <a:lnTo>
                    <a:pt x="3114" y="692"/>
                  </a:lnTo>
                  <a:lnTo>
                    <a:pt x="3081" y="657"/>
                  </a:lnTo>
                  <a:lnTo>
                    <a:pt x="3072" y="634"/>
                  </a:lnTo>
                  <a:lnTo>
                    <a:pt x="3066" y="621"/>
                  </a:lnTo>
                  <a:lnTo>
                    <a:pt x="3051" y="602"/>
                  </a:lnTo>
                  <a:lnTo>
                    <a:pt x="3031" y="591"/>
                  </a:lnTo>
                  <a:lnTo>
                    <a:pt x="3011" y="590"/>
                  </a:lnTo>
                  <a:lnTo>
                    <a:pt x="2989" y="597"/>
                  </a:lnTo>
                  <a:lnTo>
                    <a:pt x="2971" y="609"/>
                  </a:lnTo>
                  <a:lnTo>
                    <a:pt x="2958" y="629"/>
                  </a:lnTo>
                  <a:lnTo>
                    <a:pt x="2952" y="652"/>
                  </a:lnTo>
                  <a:lnTo>
                    <a:pt x="2954" y="666"/>
                  </a:lnTo>
                  <a:lnTo>
                    <a:pt x="2959" y="691"/>
                  </a:lnTo>
                  <a:lnTo>
                    <a:pt x="2980" y="735"/>
                  </a:lnTo>
                  <a:lnTo>
                    <a:pt x="3009" y="770"/>
                  </a:lnTo>
                  <a:lnTo>
                    <a:pt x="3050" y="796"/>
                  </a:lnTo>
                  <a:lnTo>
                    <a:pt x="3094" y="816"/>
                  </a:lnTo>
                  <a:lnTo>
                    <a:pt x="3142" y="825"/>
                  </a:lnTo>
                  <a:lnTo>
                    <a:pt x="3190" y="826"/>
                  </a:lnTo>
                  <a:lnTo>
                    <a:pt x="3236" y="818"/>
                  </a:lnTo>
                  <a:lnTo>
                    <a:pt x="3258" y="809"/>
                  </a:lnTo>
                  <a:lnTo>
                    <a:pt x="3283" y="799"/>
                  </a:lnTo>
                  <a:lnTo>
                    <a:pt x="3323" y="769"/>
                  </a:lnTo>
                  <a:lnTo>
                    <a:pt x="3353" y="733"/>
                  </a:lnTo>
                  <a:lnTo>
                    <a:pt x="3374" y="691"/>
                  </a:lnTo>
                  <a:lnTo>
                    <a:pt x="3387" y="646"/>
                  </a:lnTo>
                  <a:lnTo>
                    <a:pt x="3391" y="598"/>
                  </a:lnTo>
                  <a:lnTo>
                    <a:pt x="3387" y="549"/>
                  </a:lnTo>
                  <a:lnTo>
                    <a:pt x="3375" y="501"/>
                  </a:lnTo>
                  <a:lnTo>
                    <a:pt x="3366" y="477"/>
                  </a:lnTo>
                  <a:lnTo>
                    <a:pt x="3356" y="454"/>
                  </a:lnTo>
                  <a:lnTo>
                    <a:pt x="3330" y="412"/>
                  </a:lnTo>
                  <a:lnTo>
                    <a:pt x="3297" y="379"/>
                  </a:lnTo>
                  <a:lnTo>
                    <a:pt x="3261" y="350"/>
                  </a:lnTo>
                  <a:lnTo>
                    <a:pt x="3222" y="328"/>
                  </a:lnTo>
                  <a:lnTo>
                    <a:pt x="3179" y="314"/>
                  </a:lnTo>
                  <a:lnTo>
                    <a:pt x="3111" y="301"/>
                  </a:lnTo>
                  <a:lnTo>
                    <a:pt x="3017" y="306"/>
                  </a:lnTo>
                  <a:lnTo>
                    <a:pt x="2925" y="332"/>
                  </a:lnTo>
                  <a:lnTo>
                    <a:pt x="2863" y="366"/>
                  </a:lnTo>
                  <a:lnTo>
                    <a:pt x="2825" y="394"/>
                  </a:lnTo>
                  <a:lnTo>
                    <a:pt x="2793" y="427"/>
                  </a:lnTo>
                  <a:lnTo>
                    <a:pt x="2764" y="464"/>
                  </a:lnTo>
                  <a:lnTo>
                    <a:pt x="2753" y="485"/>
                  </a:lnTo>
                  <a:lnTo>
                    <a:pt x="2735" y="520"/>
                  </a:lnTo>
                  <a:lnTo>
                    <a:pt x="2711" y="595"/>
                  </a:lnTo>
                  <a:lnTo>
                    <a:pt x="2704" y="673"/>
                  </a:lnTo>
                  <a:lnTo>
                    <a:pt x="2707" y="751"/>
                  </a:lnTo>
                  <a:lnTo>
                    <a:pt x="2726" y="829"/>
                  </a:lnTo>
                  <a:lnTo>
                    <a:pt x="2754" y="901"/>
                  </a:lnTo>
                  <a:lnTo>
                    <a:pt x="2794" y="970"/>
                  </a:lnTo>
                  <a:lnTo>
                    <a:pt x="2845" y="1029"/>
                  </a:lnTo>
                  <a:lnTo>
                    <a:pt x="2875" y="1055"/>
                  </a:lnTo>
                  <a:lnTo>
                    <a:pt x="2923" y="1094"/>
                  </a:lnTo>
                  <a:lnTo>
                    <a:pt x="3028" y="1153"/>
                  </a:lnTo>
                  <a:lnTo>
                    <a:pt x="3140" y="1193"/>
                  </a:lnTo>
                  <a:lnTo>
                    <a:pt x="3258" y="1213"/>
                  </a:lnTo>
                  <a:lnTo>
                    <a:pt x="3318" y="1217"/>
                  </a:lnTo>
                  <a:lnTo>
                    <a:pt x="3289" y="1230"/>
                  </a:lnTo>
                  <a:lnTo>
                    <a:pt x="3240" y="1267"/>
                  </a:lnTo>
                  <a:lnTo>
                    <a:pt x="3197" y="1313"/>
                  </a:lnTo>
                  <a:lnTo>
                    <a:pt x="3164" y="1365"/>
                  </a:lnTo>
                  <a:lnTo>
                    <a:pt x="3140" y="1423"/>
                  </a:lnTo>
                  <a:lnTo>
                    <a:pt x="3129" y="1486"/>
                  </a:lnTo>
                  <a:lnTo>
                    <a:pt x="3130" y="1548"/>
                  </a:lnTo>
                  <a:lnTo>
                    <a:pt x="3144" y="1609"/>
                  </a:lnTo>
                  <a:lnTo>
                    <a:pt x="3159" y="1639"/>
                  </a:lnTo>
                  <a:lnTo>
                    <a:pt x="3162" y="1646"/>
                  </a:lnTo>
                  <a:lnTo>
                    <a:pt x="3174" y="1655"/>
                  </a:lnTo>
                  <a:lnTo>
                    <a:pt x="3193" y="1658"/>
                  </a:lnTo>
                  <a:lnTo>
                    <a:pt x="3217" y="1644"/>
                  </a:lnTo>
                  <a:lnTo>
                    <a:pt x="3227" y="1618"/>
                  </a:lnTo>
                  <a:lnTo>
                    <a:pt x="3223" y="1601"/>
                  </a:lnTo>
                  <a:lnTo>
                    <a:pt x="3210" y="1570"/>
                  </a:lnTo>
                  <a:lnTo>
                    <a:pt x="3193" y="1506"/>
                  </a:lnTo>
                  <a:lnTo>
                    <a:pt x="3190" y="1443"/>
                  </a:lnTo>
                  <a:lnTo>
                    <a:pt x="3204" y="1378"/>
                  </a:lnTo>
                  <a:lnTo>
                    <a:pt x="3219" y="1348"/>
                  </a:lnTo>
                  <a:lnTo>
                    <a:pt x="3234" y="1325"/>
                  </a:lnTo>
                  <a:lnTo>
                    <a:pt x="3266" y="1286"/>
                  </a:lnTo>
                  <a:lnTo>
                    <a:pt x="3304" y="1254"/>
                  </a:lnTo>
                  <a:lnTo>
                    <a:pt x="3346" y="1228"/>
                  </a:lnTo>
                  <a:lnTo>
                    <a:pt x="3370" y="1217"/>
                  </a:lnTo>
                  <a:lnTo>
                    <a:pt x="3419" y="1215"/>
                  </a:lnTo>
                  <a:lnTo>
                    <a:pt x="3467" y="1210"/>
                  </a:lnTo>
                  <a:lnTo>
                    <a:pt x="3444" y="1234"/>
                  </a:lnTo>
                  <a:lnTo>
                    <a:pt x="3406" y="1293"/>
                  </a:lnTo>
                  <a:lnTo>
                    <a:pt x="3381" y="1356"/>
                  </a:lnTo>
                  <a:lnTo>
                    <a:pt x="3372" y="1422"/>
                  </a:lnTo>
                  <a:lnTo>
                    <a:pt x="3375" y="1456"/>
                  </a:lnTo>
                  <a:lnTo>
                    <a:pt x="3376" y="1465"/>
                  </a:lnTo>
                  <a:lnTo>
                    <a:pt x="3384" y="1479"/>
                  </a:lnTo>
                  <a:lnTo>
                    <a:pt x="3403" y="1491"/>
                  </a:lnTo>
                  <a:lnTo>
                    <a:pt x="3432" y="1487"/>
                  </a:lnTo>
                  <a:lnTo>
                    <a:pt x="3445" y="1471"/>
                  </a:lnTo>
                  <a:lnTo>
                    <a:pt x="3449" y="1456"/>
                  </a:lnTo>
                  <a:lnTo>
                    <a:pt x="3448" y="1445"/>
                  </a:lnTo>
                  <a:lnTo>
                    <a:pt x="3441" y="1410"/>
                  </a:lnTo>
                  <a:lnTo>
                    <a:pt x="3442" y="1344"/>
                  </a:lnTo>
                  <a:lnTo>
                    <a:pt x="3459" y="1282"/>
                  </a:lnTo>
                  <a:lnTo>
                    <a:pt x="3492" y="1226"/>
                  </a:lnTo>
                  <a:lnTo>
                    <a:pt x="3514" y="1202"/>
                  </a:lnTo>
                  <a:lnTo>
                    <a:pt x="3515" y="1200"/>
                  </a:lnTo>
                  <a:lnTo>
                    <a:pt x="3573" y="1189"/>
                  </a:lnTo>
                  <a:lnTo>
                    <a:pt x="3689" y="1155"/>
                  </a:lnTo>
                  <a:lnTo>
                    <a:pt x="3746" y="1136"/>
                  </a:lnTo>
                  <a:lnTo>
                    <a:pt x="3702" y="1184"/>
                  </a:lnTo>
                  <a:lnTo>
                    <a:pt x="3663" y="1237"/>
                  </a:lnTo>
                  <a:lnTo>
                    <a:pt x="3645" y="1264"/>
                  </a:lnTo>
                  <a:lnTo>
                    <a:pt x="3611" y="1322"/>
                  </a:lnTo>
                  <a:lnTo>
                    <a:pt x="3586" y="1385"/>
                  </a:lnTo>
                  <a:lnTo>
                    <a:pt x="3576" y="1449"/>
                  </a:lnTo>
                  <a:lnTo>
                    <a:pt x="3578" y="1483"/>
                  </a:lnTo>
                  <a:lnTo>
                    <a:pt x="3584" y="1509"/>
                  </a:lnTo>
                  <a:lnTo>
                    <a:pt x="3603" y="1558"/>
                  </a:lnTo>
                  <a:lnTo>
                    <a:pt x="3634" y="1602"/>
                  </a:lnTo>
                  <a:lnTo>
                    <a:pt x="3677" y="1632"/>
                  </a:lnTo>
                  <a:lnTo>
                    <a:pt x="3703" y="1637"/>
                  </a:lnTo>
                  <a:lnTo>
                    <a:pt x="3713" y="1639"/>
                  </a:lnTo>
                  <a:lnTo>
                    <a:pt x="3729" y="1636"/>
                  </a:lnTo>
                  <a:lnTo>
                    <a:pt x="3747" y="1622"/>
                  </a:lnTo>
                  <a:lnTo>
                    <a:pt x="3755" y="1595"/>
                  </a:lnTo>
                  <a:lnTo>
                    <a:pt x="3747" y="1572"/>
                  </a:lnTo>
                  <a:lnTo>
                    <a:pt x="3734" y="1561"/>
                  </a:lnTo>
                  <a:lnTo>
                    <a:pt x="3725" y="1557"/>
                  </a:lnTo>
                  <a:lnTo>
                    <a:pt x="3696" y="1544"/>
                  </a:lnTo>
                  <a:lnTo>
                    <a:pt x="3659" y="1508"/>
                  </a:lnTo>
                  <a:lnTo>
                    <a:pt x="3641" y="1465"/>
                  </a:lnTo>
                  <a:lnTo>
                    <a:pt x="3638" y="1417"/>
                  </a:lnTo>
                  <a:lnTo>
                    <a:pt x="3648" y="1365"/>
                  </a:lnTo>
                  <a:lnTo>
                    <a:pt x="3668" y="1315"/>
                  </a:lnTo>
                  <a:lnTo>
                    <a:pt x="3707" y="1241"/>
                  </a:lnTo>
                  <a:lnTo>
                    <a:pt x="3735" y="1200"/>
                  </a:lnTo>
                  <a:lnTo>
                    <a:pt x="3772" y="1153"/>
                  </a:lnTo>
                  <a:lnTo>
                    <a:pt x="3813" y="1108"/>
                  </a:lnTo>
                  <a:lnTo>
                    <a:pt x="3912" y="1066"/>
                  </a:lnTo>
                  <a:lnTo>
                    <a:pt x="4099" y="963"/>
                  </a:lnTo>
                  <a:lnTo>
                    <a:pt x="4189" y="906"/>
                  </a:lnTo>
                  <a:lnTo>
                    <a:pt x="4264" y="854"/>
                  </a:lnTo>
                  <a:lnTo>
                    <a:pt x="4339" y="800"/>
                  </a:lnTo>
                  <a:lnTo>
                    <a:pt x="4302" y="843"/>
                  </a:lnTo>
                  <a:lnTo>
                    <a:pt x="4242" y="937"/>
                  </a:lnTo>
                  <a:lnTo>
                    <a:pt x="4195" y="1042"/>
                  </a:lnTo>
                  <a:lnTo>
                    <a:pt x="4159" y="1154"/>
                  </a:lnTo>
                  <a:lnTo>
                    <a:pt x="4116" y="1328"/>
                  </a:lnTo>
                  <a:lnTo>
                    <a:pt x="4064" y="1556"/>
                  </a:lnTo>
                  <a:lnTo>
                    <a:pt x="4032" y="1661"/>
                  </a:lnTo>
                  <a:lnTo>
                    <a:pt x="4007" y="1728"/>
                  </a:lnTo>
                  <a:lnTo>
                    <a:pt x="3958" y="1823"/>
                  </a:lnTo>
                  <a:lnTo>
                    <a:pt x="3921" y="1882"/>
                  </a:lnTo>
                  <a:lnTo>
                    <a:pt x="3877" y="1937"/>
                  </a:lnTo>
                  <a:lnTo>
                    <a:pt x="3827" y="1987"/>
                  </a:lnTo>
                  <a:lnTo>
                    <a:pt x="3774" y="2034"/>
                  </a:lnTo>
                  <a:lnTo>
                    <a:pt x="3716" y="2074"/>
                  </a:lnTo>
                  <a:lnTo>
                    <a:pt x="3683" y="2092"/>
                  </a:lnTo>
                  <a:lnTo>
                    <a:pt x="3652" y="2109"/>
                  </a:lnTo>
                  <a:lnTo>
                    <a:pt x="3588" y="2136"/>
                  </a:lnTo>
                  <a:lnTo>
                    <a:pt x="3521" y="2158"/>
                  </a:lnTo>
                  <a:lnTo>
                    <a:pt x="3453" y="2173"/>
                  </a:lnTo>
                  <a:lnTo>
                    <a:pt x="3384" y="2180"/>
                  </a:lnTo>
                  <a:lnTo>
                    <a:pt x="3314" y="2182"/>
                  </a:lnTo>
                  <a:lnTo>
                    <a:pt x="3244" y="2176"/>
                  </a:lnTo>
                  <a:lnTo>
                    <a:pt x="3174" y="2164"/>
                  </a:lnTo>
                  <a:lnTo>
                    <a:pt x="3140" y="2154"/>
                  </a:lnTo>
                  <a:lnTo>
                    <a:pt x="3099" y="2141"/>
                  </a:lnTo>
                  <a:lnTo>
                    <a:pt x="3024" y="2109"/>
                  </a:lnTo>
                  <a:lnTo>
                    <a:pt x="2955" y="2070"/>
                  </a:lnTo>
                  <a:lnTo>
                    <a:pt x="2893" y="2025"/>
                  </a:lnTo>
                  <a:lnTo>
                    <a:pt x="2836" y="1974"/>
                  </a:lnTo>
                  <a:lnTo>
                    <a:pt x="2784" y="1917"/>
                  </a:lnTo>
                  <a:lnTo>
                    <a:pt x="2715" y="1827"/>
                  </a:lnTo>
                  <a:lnTo>
                    <a:pt x="2639" y="1690"/>
                  </a:lnTo>
                  <a:lnTo>
                    <a:pt x="2573" y="1547"/>
                  </a:lnTo>
                  <a:lnTo>
                    <a:pt x="2486" y="1322"/>
                  </a:lnTo>
                  <a:lnTo>
                    <a:pt x="2430" y="1177"/>
                  </a:lnTo>
                  <a:lnTo>
                    <a:pt x="2399" y="1102"/>
                  </a:lnTo>
                  <a:lnTo>
                    <a:pt x="2330" y="956"/>
                  </a:lnTo>
                  <a:lnTo>
                    <a:pt x="2251" y="816"/>
                  </a:lnTo>
                  <a:lnTo>
                    <a:pt x="2157" y="685"/>
                  </a:lnTo>
                  <a:lnTo>
                    <a:pt x="2103" y="624"/>
                  </a:lnTo>
                  <a:lnTo>
                    <a:pt x="2048" y="565"/>
                  </a:lnTo>
                  <a:lnTo>
                    <a:pt x="1925" y="459"/>
                  </a:lnTo>
                  <a:lnTo>
                    <a:pt x="1822" y="392"/>
                  </a:lnTo>
                  <a:lnTo>
                    <a:pt x="1751" y="353"/>
                  </a:lnTo>
                  <a:lnTo>
                    <a:pt x="1677" y="319"/>
                  </a:lnTo>
                  <a:lnTo>
                    <a:pt x="1601" y="292"/>
                  </a:lnTo>
                  <a:lnTo>
                    <a:pt x="1562" y="282"/>
                  </a:lnTo>
                  <a:lnTo>
                    <a:pt x="1503" y="269"/>
                  </a:lnTo>
                  <a:lnTo>
                    <a:pt x="1383" y="253"/>
                  </a:lnTo>
                  <a:lnTo>
                    <a:pt x="1261" y="253"/>
                  </a:lnTo>
                  <a:lnTo>
                    <a:pt x="1140" y="269"/>
                  </a:lnTo>
                  <a:lnTo>
                    <a:pt x="1082" y="284"/>
                  </a:lnTo>
                  <a:lnTo>
                    <a:pt x="1046" y="289"/>
                  </a:lnTo>
                  <a:lnTo>
                    <a:pt x="975" y="314"/>
                  </a:lnTo>
                  <a:lnTo>
                    <a:pt x="907" y="350"/>
                  </a:lnTo>
                  <a:lnTo>
                    <a:pt x="846" y="392"/>
                  </a:lnTo>
                  <a:lnTo>
                    <a:pt x="819" y="414"/>
                  </a:lnTo>
                  <a:lnTo>
                    <a:pt x="736" y="488"/>
                  </a:lnTo>
                  <a:lnTo>
                    <a:pt x="610" y="600"/>
                  </a:lnTo>
                  <a:lnTo>
                    <a:pt x="520" y="666"/>
                  </a:lnTo>
                  <a:lnTo>
                    <a:pt x="470" y="691"/>
                  </a:lnTo>
                  <a:lnTo>
                    <a:pt x="429" y="709"/>
                  </a:lnTo>
                  <a:lnTo>
                    <a:pt x="358" y="726"/>
                  </a:lnTo>
                  <a:lnTo>
                    <a:pt x="310" y="730"/>
                  </a:lnTo>
                  <a:lnTo>
                    <a:pt x="262" y="727"/>
                  </a:lnTo>
                  <a:lnTo>
                    <a:pt x="216" y="716"/>
                  </a:lnTo>
                  <a:lnTo>
                    <a:pt x="175" y="696"/>
                  </a:lnTo>
                  <a:lnTo>
                    <a:pt x="139" y="665"/>
                  </a:lnTo>
                  <a:lnTo>
                    <a:pt x="124" y="644"/>
                  </a:lnTo>
                  <a:lnTo>
                    <a:pt x="114" y="629"/>
                  </a:lnTo>
                  <a:lnTo>
                    <a:pt x="100" y="597"/>
                  </a:lnTo>
                  <a:lnTo>
                    <a:pt x="94" y="562"/>
                  </a:lnTo>
                  <a:lnTo>
                    <a:pt x="100" y="527"/>
                  </a:lnTo>
                  <a:lnTo>
                    <a:pt x="107" y="508"/>
                  </a:lnTo>
                  <a:lnTo>
                    <a:pt x="123" y="480"/>
                  </a:lnTo>
                  <a:lnTo>
                    <a:pt x="159" y="445"/>
                  </a:lnTo>
                  <a:lnTo>
                    <a:pt x="188" y="431"/>
                  </a:lnTo>
                  <a:lnTo>
                    <a:pt x="206" y="428"/>
                  </a:lnTo>
                  <a:lnTo>
                    <a:pt x="215" y="427"/>
                  </a:lnTo>
                  <a:lnTo>
                    <a:pt x="232" y="418"/>
                  </a:lnTo>
                  <a:lnTo>
                    <a:pt x="246" y="398"/>
                  </a:lnTo>
                  <a:lnTo>
                    <a:pt x="246" y="367"/>
                  </a:lnTo>
                  <a:lnTo>
                    <a:pt x="232" y="348"/>
                  </a:lnTo>
                  <a:lnTo>
                    <a:pt x="216" y="340"/>
                  </a:lnTo>
                  <a:lnTo>
                    <a:pt x="206" y="339"/>
                  </a:lnTo>
                  <a:lnTo>
                    <a:pt x="180" y="337"/>
                  </a:lnTo>
                  <a:lnTo>
                    <a:pt x="135" y="348"/>
                  </a:lnTo>
                  <a:lnTo>
                    <a:pt x="93" y="370"/>
                  </a:lnTo>
                  <a:lnTo>
                    <a:pt x="58" y="399"/>
                  </a:lnTo>
                  <a:lnTo>
                    <a:pt x="31" y="438"/>
                  </a:lnTo>
                  <a:lnTo>
                    <a:pt x="11" y="482"/>
                  </a:lnTo>
                  <a:lnTo>
                    <a:pt x="1" y="529"/>
                  </a:lnTo>
                  <a:lnTo>
                    <a:pt x="0" y="576"/>
                  </a:lnTo>
                  <a:lnTo>
                    <a:pt x="4" y="599"/>
                  </a:lnTo>
                  <a:lnTo>
                    <a:pt x="10" y="624"/>
                  </a:lnTo>
                  <a:lnTo>
                    <a:pt x="32" y="669"/>
                  </a:lnTo>
                  <a:lnTo>
                    <a:pt x="62" y="708"/>
                  </a:lnTo>
                  <a:lnTo>
                    <a:pt x="98" y="742"/>
                  </a:lnTo>
                  <a:lnTo>
                    <a:pt x="141" y="768"/>
                  </a:lnTo>
                  <a:lnTo>
                    <a:pt x="188" y="787"/>
                  </a:lnTo>
                  <a:lnTo>
                    <a:pt x="237" y="799"/>
                  </a:lnTo>
                  <a:lnTo>
                    <a:pt x="288" y="803"/>
                  </a:lnTo>
                  <a:lnTo>
                    <a:pt x="312" y="800"/>
                  </a:lnTo>
                  <a:lnTo>
                    <a:pt x="338" y="797"/>
                  </a:lnTo>
                  <a:lnTo>
                    <a:pt x="390" y="784"/>
                  </a:lnTo>
                  <a:lnTo>
                    <a:pt x="463" y="757"/>
                  </a:lnTo>
                  <a:lnTo>
                    <a:pt x="549" y="703"/>
                  </a:lnTo>
                  <a:lnTo>
                    <a:pt x="630" y="637"/>
                  </a:lnTo>
                  <a:lnTo>
                    <a:pt x="667" y="599"/>
                  </a:lnTo>
                  <a:lnTo>
                    <a:pt x="643" y="644"/>
                  </a:lnTo>
                  <a:lnTo>
                    <a:pt x="605" y="739"/>
                  </a:lnTo>
                  <a:lnTo>
                    <a:pt x="592" y="790"/>
                  </a:lnTo>
                  <a:lnTo>
                    <a:pt x="584" y="823"/>
                  </a:lnTo>
                  <a:lnTo>
                    <a:pt x="577" y="892"/>
                  </a:lnTo>
                  <a:lnTo>
                    <a:pt x="574" y="959"/>
                  </a:lnTo>
                  <a:lnTo>
                    <a:pt x="581" y="1028"/>
                  </a:lnTo>
                  <a:lnTo>
                    <a:pt x="592" y="1094"/>
                  </a:lnTo>
                  <a:lnTo>
                    <a:pt x="614" y="1158"/>
                  </a:lnTo>
                  <a:lnTo>
                    <a:pt x="643" y="1220"/>
                  </a:lnTo>
                  <a:lnTo>
                    <a:pt x="680" y="1277"/>
                  </a:lnTo>
                  <a:lnTo>
                    <a:pt x="704" y="1304"/>
                  </a:lnTo>
                  <a:lnTo>
                    <a:pt x="724" y="1328"/>
                  </a:lnTo>
                  <a:lnTo>
                    <a:pt x="772" y="1369"/>
                  </a:lnTo>
                  <a:lnTo>
                    <a:pt x="825" y="1405"/>
                  </a:lnTo>
                  <a:lnTo>
                    <a:pt x="881" y="1436"/>
                  </a:lnTo>
                  <a:lnTo>
                    <a:pt x="941" y="1460"/>
                  </a:lnTo>
                  <a:lnTo>
                    <a:pt x="1003" y="1478"/>
                  </a:lnTo>
                  <a:lnTo>
                    <a:pt x="1067" y="1488"/>
                  </a:lnTo>
                  <a:lnTo>
                    <a:pt x="1130" y="1490"/>
                  </a:lnTo>
                  <a:lnTo>
                    <a:pt x="1161" y="1488"/>
                  </a:lnTo>
                  <a:lnTo>
                    <a:pt x="1192" y="1484"/>
                  </a:lnTo>
                  <a:lnTo>
                    <a:pt x="1253" y="1471"/>
                  </a:lnTo>
                  <a:lnTo>
                    <a:pt x="1312" y="1452"/>
                  </a:lnTo>
                  <a:lnTo>
                    <a:pt x="1366" y="1425"/>
                  </a:lnTo>
                  <a:lnTo>
                    <a:pt x="1417" y="1391"/>
                  </a:lnTo>
                  <a:lnTo>
                    <a:pt x="1462" y="1351"/>
                  </a:lnTo>
                  <a:lnTo>
                    <a:pt x="1501" y="1304"/>
                  </a:lnTo>
                  <a:lnTo>
                    <a:pt x="1532" y="1250"/>
                  </a:lnTo>
                  <a:lnTo>
                    <a:pt x="1545" y="1221"/>
                  </a:lnTo>
                  <a:lnTo>
                    <a:pt x="1555" y="1193"/>
                  </a:lnTo>
                  <a:lnTo>
                    <a:pt x="1569" y="1136"/>
                  </a:lnTo>
                  <a:lnTo>
                    <a:pt x="1577" y="1076"/>
                  </a:lnTo>
                  <a:lnTo>
                    <a:pt x="1577" y="1015"/>
                  </a:lnTo>
                  <a:lnTo>
                    <a:pt x="1571" y="956"/>
                  </a:lnTo>
                  <a:lnTo>
                    <a:pt x="1556" y="897"/>
                  </a:lnTo>
                  <a:lnTo>
                    <a:pt x="1536" y="840"/>
                  </a:lnTo>
                  <a:lnTo>
                    <a:pt x="1509" y="787"/>
                  </a:lnTo>
                  <a:lnTo>
                    <a:pt x="1492" y="762"/>
                  </a:lnTo>
                  <a:lnTo>
                    <a:pt x="1472" y="736"/>
                  </a:lnTo>
                  <a:lnTo>
                    <a:pt x="1426" y="689"/>
                  </a:lnTo>
                  <a:lnTo>
                    <a:pt x="1371" y="648"/>
                  </a:lnTo>
                  <a:lnTo>
                    <a:pt x="1313" y="617"/>
                  </a:lnTo>
                  <a:lnTo>
                    <a:pt x="1249" y="597"/>
                  </a:lnTo>
                  <a:lnTo>
                    <a:pt x="1184" y="587"/>
                  </a:lnTo>
                  <a:lnTo>
                    <a:pt x="1120" y="593"/>
                  </a:lnTo>
                  <a:lnTo>
                    <a:pt x="1055" y="612"/>
                  </a:lnTo>
                  <a:lnTo>
                    <a:pt x="1024" y="629"/>
                  </a:lnTo>
                  <a:lnTo>
                    <a:pt x="994" y="647"/>
                  </a:lnTo>
                  <a:lnTo>
                    <a:pt x="940" y="692"/>
                  </a:lnTo>
                  <a:lnTo>
                    <a:pt x="898" y="748"/>
                  </a:lnTo>
                  <a:lnTo>
                    <a:pt x="880" y="796"/>
                  </a:lnTo>
                  <a:lnTo>
                    <a:pt x="873" y="831"/>
                  </a:lnTo>
                  <a:lnTo>
                    <a:pt x="873" y="849"/>
                  </a:lnTo>
                  <a:lnTo>
                    <a:pt x="875" y="882"/>
                  </a:lnTo>
                  <a:lnTo>
                    <a:pt x="888" y="943"/>
                  </a:lnTo>
                  <a:lnTo>
                    <a:pt x="912" y="998"/>
                  </a:lnTo>
                  <a:lnTo>
                    <a:pt x="954" y="1045"/>
                  </a:lnTo>
                  <a:lnTo>
                    <a:pt x="981" y="1062"/>
                  </a:lnTo>
                  <a:lnTo>
                    <a:pt x="990" y="1066"/>
                  </a:lnTo>
                  <a:lnTo>
                    <a:pt x="1006" y="1061"/>
                  </a:lnTo>
                  <a:lnTo>
                    <a:pt x="1015" y="1046"/>
                  </a:lnTo>
                  <a:lnTo>
                    <a:pt x="1012" y="1029"/>
                  </a:lnTo>
                  <a:lnTo>
                    <a:pt x="1004" y="1022"/>
                  </a:lnTo>
                  <a:lnTo>
                    <a:pt x="987" y="1010"/>
                  </a:lnTo>
                  <a:lnTo>
                    <a:pt x="960" y="980"/>
                  </a:lnTo>
                  <a:lnTo>
                    <a:pt x="943" y="946"/>
                  </a:lnTo>
                  <a:lnTo>
                    <a:pt x="936" y="909"/>
                  </a:lnTo>
                  <a:lnTo>
                    <a:pt x="937" y="871"/>
                  </a:lnTo>
                  <a:lnTo>
                    <a:pt x="946" y="834"/>
                  </a:lnTo>
                  <a:lnTo>
                    <a:pt x="963" y="799"/>
                  </a:lnTo>
                  <a:lnTo>
                    <a:pt x="987" y="769"/>
                  </a:lnTo>
                  <a:lnTo>
                    <a:pt x="1002" y="755"/>
                  </a:lnTo>
                  <a:lnTo>
                    <a:pt x="1032" y="735"/>
                  </a:lnTo>
                  <a:lnTo>
                    <a:pt x="1098" y="711"/>
                  </a:lnTo>
                  <a:lnTo>
                    <a:pt x="1170" y="704"/>
                  </a:lnTo>
                  <a:lnTo>
                    <a:pt x="1240" y="714"/>
                  </a:lnTo>
                  <a:lnTo>
                    <a:pt x="1273" y="727"/>
                  </a:lnTo>
                  <a:lnTo>
                    <a:pt x="1300" y="739"/>
                  </a:lnTo>
                  <a:lnTo>
                    <a:pt x="1345" y="770"/>
                  </a:lnTo>
                  <a:lnTo>
                    <a:pt x="1385" y="810"/>
                  </a:lnTo>
                  <a:lnTo>
                    <a:pt x="1418" y="856"/>
                  </a:lnTo>
                  <a:lnTo>
                    <a:pt x="1442" y="908"/>
                  </a:lnTo>
                  <a:lnTo>
                    <a:pt x="1461" y="962"/>
                  </a:lnTo>
                  <a:lnTo>
                    <a:pt x="1472" y="1018"/>
                  </a:lnTo>
                  <a:lnTo>
                    <a:pt x="1477" y="1073"/>
                  </a:lnTo>
                  <a:lnTo>
                    <a:pt x="1476" y="1101"/>
                  </a:lnTo>
                  <a:lnTo>
                    <a:pt x="1474" y="1137"/>
                  </a:lnTo>
                  <a:lnTo>
                    <a:pt x="1458" y="1204"/>
                  </a:lnTo>
                  <a:lnTo>
                    <a:pt x="1431" y="1261"/>
                  </a:lnTo>
                  <a:lnTo>
                    <a:pt x="1394" y="1309"/>
                  </a:lnTo>
                  <a:lnTo>
                    <a:pt x="1350" y="1350"/>
                  </a:lnTo>
                  <a:lnTo>
                    <a:pt x="1300" y="1381"/>
                  </a:lnTo>
                  <a:lnTo>
                    <a:pt x="1243" y="1404"/>
                  </a:lnTo>
                  <a:lnTo>
                    <a:pt x="1183" y="1418"/>
                  </a:lnTo>
                  <a:lnTo>
                    <a:pt x="1120" y="1425"/>
                  </a:lnTo>
                  <a:lnTo>
                    <a:pt x="1055" y="1423"/>
                  </a:lnTo>
                  <a:lnTo>
                    <a:pt x="990" y="1414"/>
                  </a:lnTo>
                  <a:lnTo>
                    <a:pt x="928" y="1396"/>
                  </a:lnTo>
                  <a:lnTo>
                    <a:pt x="867" y="1372"/>
                  </a:lnTo>
                  <a:lnTo>
                    <a:pt x="811" y="1340"/>
                  </a:lnTo>
                  <a:lnTo>
                    <a:pt x="761" y="1300"/>
                  </a:lnTo>
                  <a:lnTo>
                    <a:pt x="717" y="1254"/>
                  </a:lnTo>
                  <a:lnTo>
                    <a:pt x="698" y="1228"/>
                  </a:lnTo>
                  <a:lnTo>
                    <a:pt x="679" y="1195"/>
                  </a:lnTo>
                  <a:lnTo>
                    <a:pt x="648" y="1127"/>
                  </a:lnTo>
                  <a:lnTo>
                    <a:pt x="627" y="1054"/>
                  </a:lnTo>
                  <a:lnTo>
                    <a:pt x="617" y="980"/>
                  </a:lnTo>
                  <a:lnTo>
                    <a:pt x="617" y="905"/>
                  </a:lnTo>
                  <a:lnTo>
                    <a:pt x="626" y="830"/>
                  </a:lnTo>
                  <a:lnTo>
                    <a:pt x="645" y="757"/>
                  </a:lnTo>
                  <a:lnTo>
                    <a:pt x="673" y="686"/>
                  </a:lnTo>
                  <a:lnTo>
                    <a:pt x="689" y="652"/>
                  </a:lnTo>
                  <a:lnTo>
                    <a:pt x="710" y="617"/>
                  </a:lnTo>
                  <a:lnTo>
                    <a:pt x="758" y="551"/>
                  </a:lnTo>
                  <a:lnTo>
                    <a:pt x="814" y="492"/>
                  </a:lnTo>
                  <a:lnTo>
                    <a:pt x="875" y="440"/>
                  </a:lnTo>
                  <a:lnTo>
                    <a:pt x="942" y="397"/>
                  </a:lnTo>
                  <a:lnTo>
                    <a:pt x="1015" y="362"/>
                  </a:lnTo>
                  <a:lnTo>
                    <a:pt x="1091" y="335"/>
                  </a:lnTo>
                  <a:lnTo>
                    <a:pt x="1172" y="317"/>
                  </a:lnTo>
                  <a:lnTo>
                    <a:pt x="1213" y="313"/>
                  </a:lnTo>
                  <a:lnTo>
                    <a:pt x="1254" y="309"/>
                  </a:lnTo>
                  <a:lnTo>
                    <a:pt x="1339" y="309"/>
                  </a:lnTo>
                  <a:lnTo>
                    <a:pt x="1422" y="315"/>
                  </a:lnTo>
                  <a:lnTo>
                    <a:pt x="1503" y="331"/>
                  </a:lnTo>
                  <a:lnTo>
                    <a:pt x="1584" y="353"/>
                  </a:lnTo>
                  <a:lnTo>
                    <a:pt x="1661" y="383"/>
                  </a:lnTo>
                  <a:lnTo>
                    <a:pt x="1737" y="420"/>
                  </a:lnTo>
                  <a:lnTo>
                    <a:pt x="1809" y="464"/>
                  </a:lnTo>
                  <a:lnTo>
                    <a:pt x="1843" y="489"/>
                  </a:lnTo>
                  <a:lnTo>
                    <a:pt x="1909" y="541"/>
                  </a:lnTo>
                  <a:lnTo>
                    <a:pt x="2026" y="659"/>
                  </a:lnTo>
                  <a:lnTo>
                    <a:pt x="2128" y="791"/>
                  </a:lnTo>
                  <a:lnTo>
                    <a:pt x="2214" y="933"/>
                  </a:lnTo>
                  <a:lnTo>
                    <a:pt x="2249" y="1009"/>
                  </a:lnTo>
                  <a:lnTo>
                    <a:pt x="2302" y="1129"/>
                  </a:lnTo>
                  <a:lnTo>
                    <a:pt x="2392" y="1385"/>
                  </a:lnTo>
                  <a:lnTo>
                    <a:pt x="2439" y="1513"/>
                  </a:lnTo>
                  <a:lnTo>
                    <a:pt x="2394" y="1475"/>
                  </a:lnTo>
                  <a:lnTo>
                    <a:pt x="2297" y="1409"/>
                  </a:lnTo>
                  <a:lnTo>
                    <a:pt x="2192" y="1360"/>
                  </a:lnTo>
                  <a:lnTo>
                    <a:pt x="2107" y="1338"/>
                  </a:lnTo>
                  <a:lnTo>
                    <a:pt x="2049" y="1330"/>
                  </a:lnTo>
                  <a:lnTo>
                    <a:pt x="2019" y="1329"/>
                  </a:lnTo>
                  <a:lnTo>
                    <a:pt x="1980" y="1330"/>
                  </a:lnTo>
                  <a:lnTo>
                    <a:pt x="1905" y="1339"/>
                  </a:lnTo>
                  <a:lnTo>
                    <a:pt x="1834" y="1360"/>
                  </a:lnTo>
                  <a:lnTo>
                    <a:pt x="1766" y="1392"/>
                  </a:lnTo>
                  <a:lnTo>
                    <a:pt x="1707" y="1434"/>
                  </a:lnTo>
                  <a:lnTo>
                    <a:pt x="1655" y="1486"/>
                  </a:lnTo>
                  <a:lnTo>
                    <a:pt x="1615" y="1547"/>
                  </a:lnTo>
                  <a:lnTo>
                    <a:pt x="1588" y="1618"/>
                  </a:lnTo>
                  <a:lnTo>
                    <a:pt x="1580" y="1657"/>
                  </a:lnTo>
                  <a:lnTo>
                    <a:pt x="1577" y="1681"/>
                  </a:lnTo>
                  <a:lnTo>
                    <a:pt x="1576" y="1706"/>
                  </a:lnTo>
                  <a:lnTo>
                    <a:pt x="1575" y="1710"/>
                  </a:lnTo>
                  <a:lnTo>
                    <a:pt x="1576" y="1715"/>
                  </a:lnTo>
                  <a:lnTo>
                    <a:pt x="1577" y="1744"/>
                  </a:lnTo>
                  <a:lnTo>
                    <a:pt x="1588" y="1801"/>
                  </a:lnTo>
                  <a:lnTo>
                    <a:pt x="1597" y="1828"/>
                  </a:lnTo>
                  <a:lnTo>
                    <a:pt x="1589" y="1847"/>
                  </a:lnTo>
                  <a:lnTo>
                    <a:pt x="1562" y="1880"/>
                  </a:lnTo>
                  <a:lnTo>
                    <a:pt x="1544" y="1890"/>
                  </a:lnTo>
                  <a:lnTo>
                    <a:pt x="1531" y="1895"/>
                  </a:lnTo>
                  <a:lnTo>
                    <a:pt x="1506" y="1898"/>
                  </a:lnTo>
                  <a:lnTo>
                    <a:pt x="1481" y="1893"/>
                  </a:lnTo>
                  <a:lnTo>
                    <a:pt x="1458" y="1881"/>
                  </a:lnTo>
                  <a:lnTo>
                    <a:pt x="1429" y="1855"/>
                  </a:lnTo>
                  <a:lnTo>
                    <a:pt x="1413" y="1820"/>
                  </a:lnTo>
                  <a:lnTo>
                    <a:pt x="1409" y="1795"/>
                  </a:lnTo>
                  <a:lnTo>
                    <a:pt x="1410" y="1782"/>
                  </a:lnTo>
                  <a:lnTo>
                    <a:pt x="1411" y="1772"/>
                  </a:lnTo>
                  <a:lnTo>
                    <a:pt x="1406" y="1757"/>
                  </a:lnTo>
                  <a:lnTo>
                    <a:pt x="1392" y="1738"/>
                  </a:lnTo>
                  <a:lnTo>
                    <a:pt x="1362" y="1729"/>
                  </a:lnTo>
                  <a:lnTo>
                    <a:pt x="1343" y="1738"/>
                  </a:lnTo>
                  <a:lnTo>
                    <a:pt x="1334" y="1751"/>
                  </a:lnTo>
                  <a:lnTo>
                    <a:pt x="1331" y="1760"/>
                  </a:lnTo>
                  <a:lnTo>
                    <a:pt x="1328" y="1781"/>
                  </a:lnTo>
                  <a:lnTo>
                    <a:pt x="1334" y="1824"/>
                  </a:lnTo>
                  <a:lnTo>
                    <a:pt x="1349" y="1864"/>
                  </a:lnTo>
                  <a:lnTo>
                    <a:pt x="1374" y="1900"/>
                  </a:lnTo>
                  <a:lnTo>
                    <a:pt x="1406" y="1929"/>
                  </a:lnTo>
                  <a:lnTo>
                    <a:pt x="1444" y="1947"/>
                  </a:lnTo>
                  <a:lnTo>
                    <a:pt x="1485" y="1955"/>
                  </a:lnTo>
                  <a:lnTo>
                    <a:pt x="1528" y="1947"/>
                  </a:lnTo>
                  <a:lnTo>
                    <a:pt x="1549" y="1937"/>
                  </a:lnTo>
                  <a:lnTo>
                    <a:pt x="1569" y="1922"/>
                  </a:lnTo>
                  <a:lnTo>
                    <a:pt x="1602" y="1886"/>
                  </a:lnTo>
                  <a:lnTo>
                    <a:pt x="1612" y="1864"/>
                  </a:lnTo>
                  <a:lnTo>
                    <a:pt x="1632" y="1898"/>
                  </a:lnTo>
                  <a:lnTo>
                    <a:pt x="1656" y="1926"/>
                  </a:lnTo>
                  <a:lnTo>
                    <a:pt x="1685" y="1954"/>
                  </a:lnTo>
                  <a:lnTo>
                    <a:pt x="1750" y="1996"/>
                  </a:lnTo>
                  <a:lnTo>
                    <a:pt x="1823" y="2021"/>
                  </a:lnTo>
                  <a:lnTo>
                    <a:pt x="1881" y="2026"/>
                  </a:lnTo>
                  <a:lnTo>
                    <a:pt x="1919" y="2022"/>
                  </a:lnTo>
                  <a:lnTo>
                    <a:pt x="1939" y="2018"/>
                  </a:lnTo>
                  <a:lnTo>
                    <a:pt x="1973" y="2008"/>
                  </a:lnTo>
                  <a:lnTo>
                    <a:pt x="2036" y="1972"/>
                  </a:lnTo>
                  <a:lnTo>
                    <a:pt x="2075" y="1934"/>
                  </a:lnTo>
                  <a:lnTo>
                    <a:pt x="2094" y="1904"/>
                  </a:lnTo>
                  <a:lnTo>
                    <a:pt x="2109" y="1871"/>
                  </a:lnTo>
                  <a:lnTo>
                    <a:pt x="2114" y="1836"/>
                  </a:lnTo>
                  <a:lnTo>
                    <a:pt x="2113" y="1816"/>
                  </a:lnTo>
                  <a:lnTo>
                    <a:pt x="2107" y="1784"/>
                  </a:lnTo>
                  <a:lnTo>
                    <a:pt x="2084" y="1723"/>
                  </a:lnTo>
                  <a:lnTo>
                    <a:pt x="2055" y="1685"/>
                  </a:lnTo>
                  <a:lnTo>
                    <a:pt x="2031" y="1665"/>
                  </a:lnTo>
                  <a:lnTo>
                    <a:pt x="2002" y="1650"/>
                  </a:lnTo>
                  <a:lnTo>
                    <a:pt x="1971" y="1644"/>
                  </a:lnTo>
                  <a:lnTo>
                    <a:pt x="1953" y="1642"/>
                  </a:lnTo>
                  <a:lnTo>
                    <a:pt x="1939" y="1645"/>
                  </a:lnTo>
                  <a:lnTo>
                    <a:pt x="1922" y="1662"/>
                  </a:lnTo>
                  <a:lnTo>
                    <a:pt x="1918" y="1687"/>
                  </a:lnTo>
                  <a:lnTo>
                    <a:pt x="1931" y="1709"/>
                  </a:lnTo>
                  <a:lnTo>
                    <a:pt x="1944" y="1714"/>
                  </a:lnTo>
                  <a:lnTo>
                    <a:pt x="1956" y="1719"/>
                  </a:lnTo>
                  <a:lnTo>
                    <a:pt x="1978" y="1732"/>
                  </a:lnTo>
                  <a:lnTo>
                    <a:pt x="2002" y="1760"/>
                  </a:lnTo>
                  <a:lnTo>
                    <a:pt x="2015" y="1808"/>
                  </a:lnTo>
                  <a:lnTo>
                    <a:pt x="2009" y="1845"/>
                  </a:lnTo>
                  <a:lnTo>
                    <a:pt x="1997" y="1868"/>
                  </a:lnTo>
                  <a:lnTo>
                    <a:pt x="1989" y="1878"/>
                  </a:lnTo>
                  <a:lnTo>
                    <a:pt x="1967" y="1898"/>
                  </a:lnTo>
                  <a:lnTo>
                    <a:pt x="1914" y="1924"/>
                  </a:lnTo>
                  <a:lnTo>
                    <a:pt x="1855" y="1930"/>
                  </a:lnTo>
                  <a:lnTo>
                    <a:pt x="1796" y="1920"/>
                  </a:lnTo>
                  <a:lnTo>
                    <a:pt x="1769" y="1907"/>
                  </a:lnTo>
                  <a:lnTo>
                    <a:pt x="1739" y="1890"/>
                  </a:lnTo>
                  <a:lnTo>
                    <a:pt x="1694" y="1845"/>
                  </a:lnTo>
                  <a:lnTo>
                    <a:pt x="1663" y="1792"/>
                  </a:lnTo>
                  <a:lnTo>
                    <a:pt x="1647" y="1732"/>
                  </a:lnTo>
                  <a:lnTo>
                    <a:pt x="1646" y="1671"/>
                  </a:lnTo>
                  <a:lnTo>
                    <a:pt x="1658" y="1609"/>
                  </a:lnTo>
                  <a:lnTo>
                    <a:pt x="1684" y="1550"/>
                  </a:lnTo>
                  <a:lnTo>
                    <a:pt x="1721" y="1499"/>
                  </a:lnTo>
                  <a:lnTo>
                    <a:pt x="1744" y="1475"/>
                  </a:lnTo>
                  <a:lnTo>
                    <a:pt x="1773" y="1452"/>
                  </a:lnTo>
                  <a:lnTo>
                    <a:pt x="1835" y="1417"/>
                  </a:lnTo>
                  <a:lnTo>
                    <a:pt x="1903" y="1394"/>
                  </a:lnTo>
                  <a:lnTo>
                    <a:pt x="1973" y="1383"/>
                  </a:lnTo>
                  <a:lnTo>
                    <a:pt x="2044" y="1383"/>
                  </a:lnTo>
                  <a:lnTo>
                    <a:pt x="2114" y="1394"/>
                  </a:lnTo>
                  <a:lnTo>
                    <a:pt x="2184" y="1413"/>
                  </a:lnTo>
                  <a:lnTo>
                    <a:pt x="2250" y="1440"/>
                  </a:lnTo>
                  <a:lnTo>
                    <a:pt x="2281" y="1457"/>
                  </a:lnTo>
                  <a:lnTo>
                    <a:pt x="2334" y="1488"/>
                  </a:lnTo>
                  <a:lnTo>
                    <a:pt x="2430" y="1561"/>
                  </a:lnTo>
                  <a:lnTo>
                    <a:pt x="2474" y="1602"/>
                  </a:lnTo>
                  <a:lnTo>
                    <a:pt x="2504" y="1674"/>
                  </a:lnTo>
                  <a:lnTo>
                    <a:pt x="2573" y="1810"/>
                  </a:lnTo>
                  <a:lnTo>
                    <a:pt x="2654" y="1937"/>
                  </a:lnTo>
                  <a:lnTo>
                    <a:pt x="2728" y="2022"/>
                  </a:lnTo>
                  <a:lnTo>
                    <a:pt x="2783" y="2075"/>
                  </a:lnTo>
                  <a:lnTo>
                    <a:pt x="2812" y="2100"/>
                  </a:lnTo>
                  <a:lnTo>
                    <a:pt x="2847" y="2126"/>
                  </a:lnTo>
                  <a:lnTo>
                    <a:pt x="2919" y="2173"/>
                  </a:lnTo>
                  <a:lnTo>
                    <a:pt x="2994" y="2213"/>
                  </a:lnTo>
                  <a:lnTo>
                    <a:pt x="3073" y="2244"/>
                  </a:lnTo>
                  <a:lnTo>
                    <a:pt x="3155" y="2266"/>
                  </a:lnTo>
                  <a:lnTo>
                    <a:pt x="3239" y="2280"/>
                  </a:lnTo>
                  <a:lnTo>
                    <a:pt x="3324" y="2287"/>
                  </a:lnTo>
                  <a:lnTo>
                    <a:pt x="3410" y="2283"/>
                  </a:lnTo>
                  <a:lnTo>
                    <a:pt x="3453" y="2276"/>
                  </a:lnTo>
                  <a:lnTo>
                    <a:pt x="3492" y="2270"/>
                  </a:lnTo>
                  <a:lnTo>
                    <a:pt x="3568" y="2250"/>
                  </a:lnTo>
                  <a:lnTo>
                    <a:pt x="3642" y="2223"/>
                  </a:lnTo>
                  <a:lnTo>
                    <a:pt x="3713" y="2188"/>
                  </a:lnTo>
                  <a:lnTo>
                    <a:pt x="3781" y="2147"/>
                  </a:lnTo>
                  <a:lnTo>
                    <a:pt x="3843" y="2100"/>
                  </a:lnTo>
                  <a:lnTo>
                    <a:pt x="3901" y="2047"/>
                  </a:lnTo>
                  <a:lnTo>
                    <a:pt x="3954" y="1987"/>
                  </a:lnTo>
                  <a:lnTo>
                    <a:pt x="3978" y="1956"/>
                  </a:lnTo>
                  <a:lnTo>
                    <a:pt x="3983" y="1986"/>
                  </a:lnTo>
                  <a:lnTo>
                    <a:pt x="4002" y="2042"/>
                  </a:lnTo>
                  <a:lnTo>
                    <a:pt x="4031" y="2094"/>
                  </a:lnTo>
                  <a:lnTo>
                    <a:pt x="4066" y="2140"/>
                  </a:lnTo>
                  <a:lnTo>
                    <a:pt x="4110" y="2179"/>
                  </a:lnTo>
                  <a:lnTo>
                    <a:pt x="4159" y="2211"/>
                  </a:lnTo>
                  <a:lnTo>
                    <a:pt x="4215" y="2235"/>
                  </a:lnTo>
                  <a:lnTo>
                    <a:pt x="4273" y="2248"/>
                  </a:lnTo>
                  <a:lnTo>
                    <a:pt x="4304" y="2252"/>
                  </a:lnTo>
                  <a:lnTo>
                    <a:pt x="4341" y="2252"/>
                  </a:lnTo>
                  <a:lnTo>
                    <a:pt x="4413" y="2239"/>
                  </a:lnTo>
                  <a:lnTo>
                    <a:pt x="4482" y="2210"/>
                  </a:lnTo>
                  <a:lnTo>
                    <a:pt x="4544" y="2170"/>
                  </a:lnTo>
                  <a:lnTo>
                    <a:pt x="4596" y="2117"/>
                  </a:lnTo>
                  <a:lnTo>
                    <a:pt x="4635" y="2056"/>
                  </a:lnTo>
                  <a:lnTo>
                    <a:pt x="4656" y="1987"/>
                  </a:lnTo>
                  <a:lnTo>
                    <a:pt x="4657" y="1913"/>
                  </a:lnTo>
                  <a:lnTo>
                    <a:pt x="4648" y="1874"/>
                  </a:lnTo>
                  <a:lnTo>
                    <a:pt x="4636" y="1839"/>
                  </a:lnTo>
                  <a:lnTo>
                    <a:pt x="4600" y="1776"/>
                  </a:lnTo>
                  <a:lnTo>
                    <a:pt x="4549" y="1725"/>
                  </a:lnTo>
                  <a:lnTo>
                    <a:pt x="4486" y="1692"/>
                  </a:lnTo>
                  <a:lnTo>
                    <a:pt x="4448" y="1683"/>
                  </a:lnTo>
                  <a:lnTo>
                    <a:pt x="4417" y="1679"/>
                  </a:lnTo>
                  <a:lnTo>
                    <a:pt x="4352" y="1690"/>
                  </a:lnTo>
                  <a:lnTo>
                    <a:pt x="4293" y="1719"/>
                  </a:lnTo>
                  <a:lnTo>
                    <a:pt x="4243" y="1763"/>
                  </a:lnTo>
                  <a:lnTo>
                    <a:pt x="4227" y="1790"/>
                  </a:lnTo>
                  <a:lnTo>
                    <a:pt x="4214" y="1815"/>
                  </a:lnTo>
                  <a:lnTo>
                    <a:pt x="4199" y="1874"/>
                  </a:lnTo>
                  <a:lnTo>
                    <a:pt x="4202" y="1920"/>
                  </a:lnTo>
                  <a:lnTo>
                    <a:pt x="4210" y="1948"/>
                  </a:lnTo>
                  <a:lnTo>
                    <a:pt x="4224" y="1974"/>
                  </a:lnTo>
                  <a:lnTo>
                    <a:pt x="4243" y="1995"/>
                  </a:lnTo>
                  <a:lnTo>
                    <a:pt x="4258" y="2004"/>
                  </a:lnTo>
                  <a:lnTo>
                    <a:pt x="4269" y="2011"/>
                  </a:lnTo>
                  <a:lnTo>
                    <a:pt x="4297" y="2018"/>
                  </a:lnTo>
                  <a:lnTo>
                    <a:pt x="4325" y="2018"/>
                  </a:lnTo>
                  <a:lnTo>
                    <a:pt x="4352" y="2012"/>
                  </a:lnTo>
                  <a:lnTo>
                    <a:pt x="4377" y="2000"/>
                  </a:lnTo>
                  <a:lnTo>
                    <a:pt x="4395" y="1983"/>
                  </a:lnTo>
                  <a:lnTo>
                    <a:pt x="4408" y="1960"/>
                  </a:lnTo>
                  <a:lnTo>
                    <a:pt x="4413" y="1933"/>
                  </a:lnTo>
                  <a:lnTo>
                    <a:pt x="4411" y="1917"/>
                  </a:lnTo>
                  <a:lnTo>
                    <a:pt x="4408" y="1908"/>
                  </a:lnTo>
                  <a:lnTo>
                    <a:pt x="4400" y="1898"/>
                  </a:lnTo>
                  <a:lnTo>
                    <a:pt x="4383" y="1890"/>
                  </a:lnTo>
                  <a:lnTo>
                    <a:pt x="4357" y="1898"/>
                  </a:lnTo>
                  <a:lnTo>
                    <a:pt x="4342" y="1920"/>
                  </a:lnTo>
                  <a:lnTo>
                    <a:pt x="4342" y="1935"/>
                  </a:lnTo>
                  <a:lnTo>
                    <a:pt x="4342" y="1952"/>
                  </a:lnTo>
                  <a:lnTo>
                    <a:pt x="4329" y="1977"/>
                  </a:lnTo>
                  <a:lnTo>
                    <a:pt x="4315" y="1986"/>
                  </a:lnTo>
                  <a:lnTo>
                    <a:pt x="4304" y="1986"/>
                  </a:lnTo>
                  <a:lnTo>
                    <a:pt x="4294" y="1985"/>
                  </a:lnTo>
                  <a:lnTo>
                    <a:pt x="4274" y="1977"/>
                  </a:lnTo>
                  <a:lnTo>
                    <a:pt x="4258" y="1963"/>
                  </a:lnTo>
                  <a:lnTo>
                    <a:pt x="4247" y="1944"/>
                  </a:lnTo>
                  <a:lnTo>
                    <a:pt x="4243" y="1934"/>
                  </a:lnTo>
                  <a:lnTo>
                    <a:pt x="4237" y="1904"/>
                  </a:lnTo>
                  <a:lnTo>
                    <a:pt x="4242" y="1862"/>
                  </a:lnTo>
                  <a:lnTo>
                    <a:pt x="4252" y="1836"/>
                  </a:lnTo>
                  <a:lnTo>
                    <a:pt x="4260" y="1823"/>
                  </a:lnTo>
                  <a:lnTo>
                    <a:pt x="4278" y="1801"/>
                  </a:lnTo>
                  <a:lnTo>
                    <a:pt x="4325" y="1767"/>
                  </a:lnTo>
                  <a:lnTo>
                    <a:pt x="4381" y="1750"/>
                  </a:lnTo>
                  <a:lnTo>
                    <a:pt x="4424" y="1751"/>
                  </a:lnTo>
                  <a:lnTo>
                    <a:pt x="4451" y="1759"/>
                  </a:lnTo>
                  <a:lnTo>
                    <a:pt x="4464" y="1767"/>
                  </a:lnTo>
                  <a:lnTo>
                    <a:pt x="4492" y="1784"/>
                  </a:lnTo>
                  <a:lnTo>
                    <a:pt x="4535" y="1828"/>
                  </a:lnTo>
                  <a:lnTo>
                    <a:pt x="4560" y="1878"/>
                  </a:lnTo>
                  <a:lnTo>
                    <a:pt x="4569" y="1934"/>
                  </a:lnTo>
                  <a:lnTo>
                    <a:pt x="4564" y="1990"/>
                  </a:lnTo>
                  <a:lnTo>
                    <a:pt x="4544" y="2044"/>
                  </a:lnTo>
                  <a:lnTo>
                    <a:pt x="4510" y="2094"/>
                  </a:lnTo>
                  <a:lnTo>
                    <a:pt x="4466" y="2135"/>
                  </a:lnTo>
                  <a:lnTo>
                    <a:pt x="4439" y="2151"/>
                  </a:lnTo>
                  <a:lnTo>
                    <a:pt x="4413" y="2164"/>
                  </a:lnTo>
                  <a:lnTo>
                    <a:pt x="4360" y="2179"/>
                  </a:lnTo>
                  <a:lnTo>
                    <a:pt x="4304" y="2183"/>
                  </a:lnTo>
                  <a:lnTo>
                    <a:pt x="4247" y="2179"/>
                  </a:lnTo>
                  <a:lnTo>
                    <a:pt x="4193" y="2165"/>
                  </a:lnTo>
                  <a:lnTo>
                    <a:pt x="4141" y="2140"/>
                  </a:lnTo>
                  <a:lnTo>
                    <a:pt x="4096" y="2108"/>
                  </a:lnTo>
                  <a:lnTo>
                    <a:pt x="4057" y="2068"/>
                  </a:lnTo>
                  <a:lnTo>
                    <a:pt x="4042" y="2043"/>
                  </a:lnTo>
                  <a:lnTo>
                    <a:pt x="4027" y="2013"/>
                  </a:lnTo>
                  <a:lnTo>
                    <a:pt x="4007" y="1951"/>
                  </a:lnTo>
                  <a:lnTo>
                    <a:pt x="4004" y="1917"/>
                  </a:lnTo>
                  <a:lnTo>
                    <a:pt x="4024" y="1885"/>
                  </a:lnTo>
                  <a:lnTo>
                    <a:pt x="4058" y="1817"/>
                  </a:lnTo>
                  <a:lnTo>
                    <a:pt x="4098" y="1712"/>
                  </a:lnTo>
                  <a:lnTo>
                    <a:pt x="4118" y="1640"/>
                  </a:lnTo>
                  <a:lnTo>
                    <a:pt x="4127" y="1632"/>
                  </a:lnTo>
                  <a:lnTo>
                    <a:pt x="4136" y="1626"/>
                  </a:lnTo>
                  <a:lnTo>
                    <a:pt x="4133" y="1623"/>
                  </a:lnTo>
                  <a:lnTo>
                    <a:pt x="4127" y="1627"/>
                  </a:lnTo>
                  <a:lnTo>
                    <a:pt x="4120" y="1631"/>
                  </a:lnTo>
                  <a:lnTo>
                    <a:pt x="4158" y="1445"/>
                  </a:lnTo>
                  <a:lnTo>
                    <a:pt x="4189" y="1258"/>
                  </a:lnTo>
                  <a:lnTo>
                    <a:pt x="4201" y="1198"/>
                  </a:lnTo>
                  <a:lnTo>
                    <a:pt x="4232" y="1079"/>
                  </a:lnTo>
                  <a:lnTo>
                    <a:pt x="4276" y="962"/>
                  </a:lnTo>
                  <a:lnTo>
                    <a:pt x="4334" y="856"/>
                  </a:lnTo>
                  <a:lnTo>
                    <a:pt x="4372" y="808"/>
                  </a:lnTo>
                  <a:lnTo>
                    <a:pt x="4360" y="841"/>
                  </a:lnTo>
                  <a:lnTo>
                    <a:pt x="4344" y="910"/>
                  </a:lnTo>
                  <a:lnTo>
                    <a:pt x="4337" y="980"/>
                  </a:lnTo>
                  <a:lnTo>
                    <a:pt x="4337" y="1050"/>
                  </a:lnTo>
                  <a:lnTo>
                    <a:pt x="4346" y="1119"/>
                  </a:lnTo>
                  <a:lnTo>
                    <a:pt x="4361" y="1188"/>
                  </a:lnTo>
                  <a:lnTo>
                    <a:pt x="4387" y="1252"/>
                  </a:lnTo>
                  <a:lnTo>
                    <a:pt x="4421" y="1315"/>
                  </a:lnTo>
                  <a:lnTo>
                    <a:pt x="4442" y="1343"/>
                  </a:lnTo>
                  <a:lnTo>
                    <a:pt x="4466" y="1375"/>
                  </a:lnTo>
                  <a:lnTo>
                    <a:pt x="4523" y="1433"/>
                  </a:lnTo>
                  <a:lnTo>
                    <a:pt x="4588" y="1482"/>
                  </a:lnTo>
                  <a:lnTo>
                    <a:pt x="4658" y="1522"/>
                  </a:lnTo>
                  <a:lnTo>
                    <a:pt x="4732" y="1552"/>
                  </a:lnTo>
                  <a:lnTo>
                    <a:pt x="4810" y="1572"/>
                  </a:lnTo>
                  <a:lnTo>
                    <a:pt x="4890" y="1580"/>
                  </a:lnTo>
                  <a:lnTo>
                    <a:pt x="4972" y="1578"/>
                  </a:lnTo>
                  <a:lnTo>
                    <a:pt x="5012" y="1571"/>
                  </a:lnTo>
                  <a:lnTo>
                    <a:pt x="5052" y="1562"/>
                  </a:lnTo>
                  <a:lnTo>
                    <a:pt x="5129" y="1534"/>
                  </a:lnTo>
                  <a:lnTo>
                    <a:pt x="5199" y="1495"/>
                  </a:lnTo>
                  <a:lnTo>
                    <a:pt x="5261" y="1444"/>
                  </a:lnTo>
                  <a:lnTo>
                    <a:pt x="5313" y="1385"/>
                  </a:lnTo>
                  <a:lnTo>
                    <a:pt x="5352" y="1316"/>
                  </a:lnTo>
                  <a:lnTo>
                    <a:pt x="5376" y="1241"/>
                  </a:lnTo>
                  <a:lnTo>
                    <a:pt x="5383" y="1159"/>
                  </a:lnTo>
                  <a:lnTo>
                    <a:pt x="5377" y="1116"/>
                  </a:lnTo>
                  <a:lnTo>
                    <a:pt x="5371" y="1081"/>
                  </a:lnTo>
                  <a:lnTo>
                    <a:pt x="5344" y="1016"/>
                  </a:lnTo>
                  <a:lnTo>
                    <a:pt x="5304" y="958"/>
                  </a:lnTo>
                  <a:lnTo>
                    <a:pt x="5253" y="911"/>
                  </a:lnTo>
                  <a:lnTo>
                    <a:pt x="5193" y="876"/>
                  </a:lnTo>
                  <a:lnTo>
                    <a:pt x="5129" y="857"/>
                  </a:lnTo>
                  <a:lnTo>
                    <a:pt x="5060" y="856"/>
                  </a:lnTo>
                  <a:lnTo>
                    <a:pt x="4991" y="873"/>
                  </a:lnTo>
                  <a:lnTo>
                    <a:pt x="4959" y="891"/>
                  </a:lnTo>
                  <a:lnTo>
                    <a:pt x="4951" y="896"/>
                  </a:lnTo>
                  <a:lnTo>
                    <a:pt x="4948" y="910"/>
                  </a:lnTo>
                  <a:lnTo>
                    <a:pt x="4956" y="922"/>
                  </a:lnTo>
                  <a:lnTo>
                    <a:pt x="4969" y="927"/>
                  </a:lnTo>
                  <a:lnTo>
                    <a:pt x="4978" y="924"/>
                  </a:lnTo>
                  <a:lnTo>
                    <a:pt x="5004" y="913"/>
                  </a:lnTo>
                  <a:lnTo>
                    <a:pt x="5060" y="902"/>
                  </a:lnTo>
                  <a:lnTo>
                    <a:pt x="5117" y="908"/>
                  </a:lnTo>
                  <a:lnTo>
                    <a:pt x="5170" y="926"/>
                  </a:lnTo>
                  <a:lnTo>
                    <a:pt x="5195" y="941"/>
                  </a:lnTo>
                  <a:lnTo>
                    <a:pt x="5219" y="958"/>
                  </a:lnTo>
                  <a:lnTo>
                    <a:pt x="5257" y="1002"/>
                  </a:lnTo>
                  <a:lnTo>
                    <a:pt x="5283" y="1054"/>
                  </a:lnTo>
                  <a:lnTo>
                    <a:pt x="5295" y="1111"/>
                  </a:lnTo>
                  <a:lnTo>
                    <a:pt x="5295" y="1141"/>
                  </a:lnTo>
                  <a:lnTo>
                    <a:pt x="5293" y="1169"/>
                  </a:lnTo>
                  <a:lnTo>
                    <a:pt x="5280" y="1225"/>
                  </a:lnTo>
                  <a:lnTo>
                    <a:pt x="5258" y="1276"/>
                  </a:lnTo>
                  <a:lnTo>
                    <a:pt x="5228" y="1321"/>
                  </a:lnTo>
                  <a:lnTo>
                    <a:pt x="5191" y="1361"/>
                  </a:lnTo>
                  <a:lnTo>
                    <a:pt x="5148" y="1395"/>
                  </a:lnTo>
                  <a:lnTo>
                    <a:pt x="5099" y="1423"/>
                  </a:lnTo>
                  <a:lnTo>
                    <a:pt x="5047" y="1444"/>
                  </a:lnTo>
                  <a:lnTo>
                    <a:pt x="5020" y="1452"/>
                  </a:lnTo>
                  <a:lnTo>
                    <a:pt x="4993" y="1458"/>
                  </a:lnTo>
                  <a:lnTo>
                    <a:pt x="4938" y="1466"/>
                  </a:lnTo>
                  <a:lnTo>
                    <a:pt x="4884" y="1466"/>
                  </a:lnTo>
                  <a:lnTo>
                    <a:pt x="4828" y="1461"/>
                  </a:lnTo>
                  <a:lnTo>
                    <a:pt x="4775" y="1451"/>
                  </a:lnTo>
                  <a:lnTo>
                    <a:pt x="4722" y="1433"/>
                  </a:lnTo>
                  <a:lnTo>
                    <a:pt x="4672" y="1409"/>
                  </a:lnTo>
                  <a:lnTo>
                    <a:pt x="4626" y="1379"/>
                  </a:lnTo>
                  <a:lnTo>
                    <a:pt x="4604" y="1363"/>
                  </a:lnTo>
                  <a:lnTo>
                    <a:pt x="4582" y="1344"/>
                  </a:lnTo>
                  <a:lnTo>
                    <a:pt x="4541" y="1303"/>
                  </a:lnTo>
                  <a:lnTo>
                    <a:pt x="4508" y="1258"/>
                  </a:lnTo>
                  <a:lnTo>
                    <a:pt x="4479" y="1208"/>
                  </a:lnTo>
                  <a:lnTo>
                    <a:pt x="4456" y="1156"/>
                  </a:lnTo>
                  <a:lnTo>
                    <a:pt x="4439" y="1102"/>
                  </a:lnTo>
                  <a:lnTo>
                    <a:pt x="4429" y="1046"/>
                  </a:lnTo>
                  <a:lnTo>
                    <a:pt x="4426" y="988"/>
                  </a:lnTo>
                  <a:lnTo>
                    <a:pt x="4427" y="959"/>
                  </a:lnTo>
                  <a:lnTo>
                    <a:pt x="4431" y="918"/>
                  </a:lnTo>
                  <a:lnTo>
                    <a:pt x="4451" y="839"/>
                  </a:lnTo>
                  <a:lnTo>
                    <a:pt x="4484" y="765"/>
                  </a:lnTo>
                  <a:lnTo>
                    <a:pt x="4529" y="696"/>
                  </a:lnTo>
                  <a:lnTo>
                    <a:pt x="4582" y="635"/>
                  </a:lnTo>
                  <a:lnTo>
                    <a:pt x="4644" y="581"/>
                  </a:lnTo>
                  <a:lnTo>
                    <a:pt x="4711" y="536"/>
                  </a:lnTo>
                  <a:lnTo>
                    <a:pt x="4784" y="498"/>
                  </a:lnTo>
                  <a:lnTo>
                    <a:pt x="4823" y="482"/>
                  </a:lnTo>
                  <a:lnTo>
                    <a:pt x="4867" y="467"/>
                  </a:lnTo>
                  <a:lnTo>
                    <a:pt x="4958" y="442"/>
                  </a:lnTo>
                  <a:lnTo>
                    <a:pt x="5050" y="427"/>
                  </a:lnTo>
                  <a:lnTo>
                    <a:pt x="5143" y="418"/>
                  </a:lnTo>
                  <a:lnTo>
                    <a:pt x="5284" y="415"/>
                  </a:lnTo>
                  <a:lnTo>
                    <a:pt x="5472" y="432"/>
                  </a:lnTo>
                  <a:lnTo>
                    <a:pt x="5564" y="447"/>
                  </a:lnTo>
                  <a:lnTo>
                    <a:pt x="5648" y="463"/>
                  </a:lnTo>
                  <a:lnTo>
                    <a:pt x="5816" y="506"/>
                  </a:lnTo>
                  <a:lnTo>
                    <a:pt x="5976" y="562"/>
                  </a:lnTo>
                  <a:lnTo>
                    <a:pt x="6133" y="629"/>
                  </a:lnTo>
                  <a:lnTo>
                    <a:pt x="6283" y="708"/>
                  </a:lnTo>
                  <a:lnTo>
                    <a:pt x="6429" y="797"/>
                  </a:lnTo>
                  <a:lnTo>
                    <a:pt x="6566" y="897"/>
                  </a:lnTo>
                  <a:lnTo>
                    <a:pt x="6698" y="1007"/>
                  </a:lnTo>
                  <a:lnTo>
                    <a:pt x="6760" y="1067"/>
                  </a:lnTo>
                  <a:lnTo>
                    <a:pt x="6755" y="1071"/>
                  </a:lnTo>
                  <a:lnTo>
                    <a:pt x="6753" y="1075"/>
                  </a:lnTo>
                  <a:lnTo>
                    <a:pt x="6754" y="1084"/>
                  </a:lnTo>
                  <a:lnTo>
                    <a:pt x="6759" y="1089"/>
                  </a:lnTo>
                  <a:lnTo>
                    <a:pt x="6768" y="1090"/>
                  </a:lnTo>
                  <a:lnTo>
                    <a:pt x="6772" y="1088"/>
                  </a:lnTo>
                  <a:lnTo>
                    <a:pt x="6777" y="1083"/>
                  </a:lnTo>
                  <a:lnTo>
                    <a:pt x="6782" y="1088"/>
                  </a:lnTo>
                  <a:lnTo>
                    <a:pt x="6786" y="1090"/>
                  </a:lnTo>
                  <a:lnTo>
                    <a:pt x="6794" y="1089"/>
                  </a:lnTo>
                  <a:lnTo>
                    <a:pt x="6801" y="1084"/>
                  </a:lnTo>
                  <a:lnTo>
                    <a:pt x="6801" y="1075"/>
                  </a:lnTo>
                  <a:lnTo>
                    <a:pt x="6798" y="1071"/>
                  </a:lnTo>
                  <a:lnTo>
                    <a:pt x="6794" y="1067"/>
                  </a:lnTo>
                  <a:lnTo>
                    <a:pt x="6856" y="1007"/>
                  </a:lnTo>
                  <a:lnTo>
                    <a:pt x="6987" y="897"/>
                  </a:lnTo>
                  <a:lnTo>
                    <a:pt x="7126" y="797"/>
                  </a:lnTo>
                  <a:lnTo>
                    <a:pt x="7270" y="708"/>
                  </a:lnTo>
                  <a:lnTo>
                    <a:pt x="7421" y="629"/>
                  </a:lnTo>
                  <a:lnTo>
                    <a:pt x="7577" y="562"/>
                  </a:lnTo>
                  <a:lnTo>
                    <a:pt x="7739" y="506"/>
                  </a:lnTo>
                  <a:lnTo>
                    <a:pt x="7905" y="463"/>
                  </a:lnTo>
                  <a:lnTo>
                    <a:pt x="7989" y="447"/>
                  </a:lnTo>
                  <a:lnTo>
                    <a:pt x="8081" y="432"/>
                  </a:lnTo>
                  <a:lnTo>
                    <a:pt x="8269" y="415"/>
                  </a:lnTo>
                  <a:lnTo>
                    <a:pt x="8410" y="418"/>
                  </a:lnTo>
                  <a:lnTo>
                    <a:pt x="8505" y="427"/>
                  </a:lnTo>
                  <a:lnTo>
                    <a:pt x="8597" y="442"/>
                  </a:lnTo>
                  <a:lnTo>
                    <a:pt x="8688" y="467"/>
                  </a:lnTo>
                  <a:lnTo>
                    <a:pt x="8732" y="482"/>
                  </a:lnTo>
                  <a:lnTo>
                    <a:pt x="8769" y="498"/>
                  </a:lnTo>
                  <a:lnTo>
                    <a:pt x="8842" y="536"/>
                  </a:lnTo>
                  <a:lnTo>
                    <a:pt x="8911" y="581"/>
                  </a:lnTo>
                  <a:lnTo>
                    <a:pt x="8972" y="635"/>
                  </a:lnTo>
                  <a:lnTo>
                    <a:pt x="9026" y="696"/>
                  </a:lnTo>
                  <a:lnTo>
                    <a:pt x="9070" y="765"/>
                  </a:lnTo>
                  <a:lnTo>
                    <a:pt x="9103" y="839"/>
                  </a:lnTo>
                  <a:lnTo>
                    <a:pt x="9122" y="918"/>
                  </a:lnTo>
                  <a:lnTo>
                    <a:pt x="9126" y="959"/>
                  </a:lnTo>
                  <a:lnTo>
                    <a:pt x="9127" y="988"/>
                  </a:lnTo>
                  <a:lnTo>
                    <a:pt x="9125" y="1046"/>
                  </a:lnTo>
                  <a:lnTo>
                    <a:pt x="9114" y="1102"/>
                  </a:lnTo>
                  <a:lnTo>
                    <a:pt x="9097" y="1156"/>
                  </a:lnTo>
                  <a:lnTo>
                    <a:pt x="9075" y="1208"/>
                  </a:lnTo>
                  <a:lnTo>
                    <a:pt x="9046" y="1258"/>
                  </a:lnTo>
                  <a:lnTo>
                    <a:pt x="9012" y="1303"/>
                  </a:lnTo>
                  <a:lnTo>
                    <a:pt x="8972" y="1344"/>
                  </a:lnTo>
                  <a:lnTo>
                    <a:pt x="8950" y="1363"/>
                  </a:lnTo>
                  <a:lnTo>
                    <a:pt x="8929" y="1379"/>
                  </a:lnTo>
                  <a:lnTo>
                    <a:pt x="8882" y="1409"/>
                  </a:lnTo>
                  <a:lnTo>
                    <a:pt x="8832" y="1433"/>
                  </a:lnTo>
                  <a:lnTo>
                    <a:pt x="8780" y="1451"/>
                  </a:lnTo>
                  <a:lnTo>
                    <a:pt x="8725" y="1461"/>
                  </a:lnTo>
                  <a:lnTo>
                    <a:pt x="8671" y="1466"/>
                  </a:lnTo>
                  <a:lnTo>
                    <a:pt x="8615" y="1466"/>
                  </a:lnTo>
                  <a:lnTo>
                    <a:pt x="8561" y="1458"/>
                  </a:lnTo>
                  <a:lnTo>
                    <a:pt x="8534" y="1452"/>
                  </a:lnTo>
                  <a:lnTo>
                    <a:pt x="8506" y="1444"/>
                  </a:lnTo>
                  <a:lnTo>
                    <a:pt x="8454" y="1423"/>
                  </a:lnTo>
                  <a:lnTo>
                    <a:pt x="8407" y="1395"/>
                  </a:lnTo>
                  <a:lnTo>
                    <a:pt x="8362" y="1361"/>
                  </a:lnTo>
                  <a:lnTo>
                    <a:pt x="8325" y="1321"/>
                  </a:lnTo>
                  <a:lnTo>
                    <a:pt x="8295" y="1276"/>
                  </a:lnTo>
                  <a:lnTo>
                    <a:pt x="8273" y="1225"/>
                  </a:lnTo>
                  <a:lnTo>
                    <a:pt x="8261" y="1169"/>
                  </a:lnTo>
                  <a:lnTo>
                    <a:pt x="8259" y="1141"/>
                  </a:lnTo>
                  <a:lnTo>
                    <a:pt x="8260" y="1111"/>
                  </a:lnTo>
                  <a:lnTo>
                    <a:pt x="8272" y="1054"/>
                  </a:lnTo>
                  <a:lnTo>
                    <a:pt x="8296" y="1002"/>
                  </a:lnTo>
                  <a:lnTo>
                    <a:pt x="8334" y="958"/>
                  </a:lnTo>
                  <a:lnTo>
                    <a:pt x="8359" y="941"/>
                  </a:lnTo>
                  <a:lnTo>
                    <a:pt x="8383" y="926"/>
                  </a:lnTo>
                  <a:lnTo>
                    <a:pt x="8438" y="908"/>
                  </a:lnTo>
                  <a:lnTo>
                    <a:pt x="8493" y="902"/>
                  </a:lnTo>
                  <a:lnTo>
                    <a:pt x="8549" y="913"/>
                  </a:lnTo>
                  <a:lnTo>
                    <a:pt x="8576" y="924"/>
                  </a:lnTo>
                  <a:lnTo>
                    <a:pt x="8584" y="927"/>
                  </a:lnTo>
                  <a:lnTo>
                    <a:pt x="8598" y="922"/>
                  </a:lnTo>
                  <a:lnTo>
                    <a:pt x="8605" y="910"/>
                  </a:lnTo>
                  <a:lnTo>
                    <a:pt x="8602" y="896"/>
                  </a:lnTo>
                  <a:lnTo>
                    <a:pt x="8596" y="891"/>
                  </a:lnTo>
                  <a:lnTo>
                    <a:pt x="8562" y="873"/>
                  </a:lnTo>
                  <a:lnTo>
                    <a:pt x="8493" y="856"/>
                  </a:lnTo>
                  <a:lnTo>
                    <a:pt x="8425" y="857"/>
                  </a:lnTo>
                  <a:lnTo>
                    <a:pt x="8360" y="876"/>
                  </a:lnTo>
                  <a:lnTo>
                    <a:pt x="8300" y="911"/>
                  </a:lnTo>
                  <a:lnTo>
                    <a:pt x="8250" y="958"/>
                  </a:lnTo>
                  <a:lnTo>
                    <a:pt x="8210" y="1016"/>
                  </a:lnTo>
                  <a:lnTo>
                    <a:pt x="8184" y="1081"/>
                  </a:lnTo>
                  <a:lnTo>
                    <a:pt x="8176" y="1116"/>
                  </a:lnTo>
                  <a:lnTo>
                    <a:pt x="8172" y="1159"/>
                  </a:lnTo>
                  <a:lnTo>
                    <a:pt x="8178" y="1241"/>
                  </a:lnTo>
                  <a:lnTo>
                    <a:pt x="8202" y="1316"/>
                  </a:lnTo>
                  <a:lnTo>
                    <a:pt x="8241" y="1385"/>
                  </a:lnTo>
                  <a:lnTo>
                    <a:pt x="8292" y="1444"/>
                  </a:lnTo>
                  <a:lnTo>
                    <a:pt x="8355" y="1495"/>
                  </a:lnTo>
                  <a:lnTo>
                    <a:pt x="8425" y="1534"/>
                  </a:lnTo>
                  <a:lnTo>
                    <a:pt x="8501" y="1562"/>
                  </a:lnTo>
                  <a:lnTo>
                    <a:pt x="8541" y="1571"/>
                  </a:lnTo>
                  <a:lnTo>
                    <a:pt x="8582" y="1578"/>
                  </a:lnTo>
                  <a:lnTo>
                    <a:pt x="8663" y="1580"/>
                  </a:lnTo>
                  <a:lnTo>
                    <a:pt x="8744" y="1572"/>
                  </a:lnTo>
                  <a:lnTo>
                    <a:pt x="8821" y="1552"/>
                  </a:lnTo>
                  <a:lnTo>
                    <a:pt x="8896" y="1522"/>
                  </a:lnTo>
                  <a:lnTo>
                    <a:pt x="8966" y="1482"/>
                  </a:lnTo>
                  <a:lnTo>
                    <a:pt x="9030" y="1433"/>
                  </a:lnTo>
                  <a:lnTo>
                    <a:pt x="9087" y="1375"/>
                  </a:lnTo>
                  <a:lnTo>
                    <a:pt x="9113" y="1343"/>
                  </a:lnTo>
                  <a:lnTo>
                    <a:pt x="9132" y="1315"/>
                  </a:lnTo>
                  <a:lnTo>
                    <a:pt x="9166" y="1252"/>
                  </a:lnTo>
                  <a:lnTo>
                    <a:pt x="9192" y="1188"/>
                  </a:lnTo>
                  <a:lnTo>
                    <a:pt x="9209" y="1119"/>
                  </a:lnTo>
                  <a:lnTo>
                    <a:pt x="9217" y="1050"/>
                  </a:lnTo>
                  <a:lnTo>
                    <a:pt x="9217" y="980"/>
                  </a:lnTo>
                  <a:lnTo>
                    <a:pt x="9209" y="910"/>
                  </a:lnTo>
                  <a:lnTo>
                    <a:pt x="9193" y="841"/>
                  </a:lnTo>
                  <a:lnTo>
                    <a:pt x="9182" y="808"/>
                  </a:lnTo>
                  <a:lnTo>
                    <a:pt x="9219" y="856"/>
                  </a:lnTo>
                  <a:lnTo>
                    <a:pt x="9279" y="962"/>
                  </a:lnTo>
                  <a:lnTo>
                    <a:pt x="9322" y="1079"/>
                  </a:lnTo>
                  <a:lnTo>
                    <a:pt x="9353" y="1198"/>
                  </a:lnTo>
                  <a:lnTo>
                    <a:pt x="9364" y="1258"/>
                  </a:lnTo>
                  <a:lnTo>
                    <a:pt x="9395" y="1445"/>
                  </a:lnTo>
                  <a:lnTo>
                    <a:pt x="9433" y="1631"/>
                  </a:lnTo>
                  <a:lnTo>
                    <a:pt x="9427" y="1627"/>
                  </a:lnTo>
                  <a:lnTo>
                    <a:pt x="9420" y="1623"/>
                  </a:lnTo>
                  <a:lnTo>
                    <a:pt x="9419" y="1626"/>
                  </a:lnTo>
                  <a:lnTo>
                    <a:pt x="9427" y="1632"/>
                  </a:lnTo>
                  <a:lnTo>
                    <a:pt x="9436" y="1640"/>
                  </a:lnTo>
                  <a:lnTo>
                    <a:pt x="9455" y="1712"/>
                  </a:lnTo>
                  <a:lnTo>
                    <a:pt x="9495" y="1817"/>
                  </a:lnTo>
                  <a:lnTo>
                    <a:pt x="9530" y="1885"/>
                  </a:lnTo>
                  <a:lnTo>
                    <a:pt x="9550" y="1917"/>
                  </a:lnTo>
                  <a:lnTo>
                    <a:pt x="9546" y="1951"/>
                  </a:lnTo>
                  <a:lnTo>
                    <a:pt x="9528" y="2013"/>
                  </a:lnTo>
                  <a:lnTo>
                    <a:pt x="9512" y="2043"/>
                  </a:lnTo>
                  <a:lnTo>
                    <a:pt x="9497" y="2068"/>
                  </a:lnTo>
                  <a:lnTo>
                    <a:pt x="9458" y="2108"/>
                  </a:lnTo>
                  <a:lnTo>
                    <a:pt x="9412" y="2140"/>
                  </a:lnTo>
                  <a:lnTo>
                    <a:pt x="9362" y="2165"/>
                  </a:lnTo>
                  <a:lnTo>
                    <a:pt x="9306" y="2179"/>
                  </a:lnTo>
                  <a:lnTo>
                    <a:pt x="9250" y="2183"/>
                  </a:lnTo>
                  <a:lnTo>
                    <a:pt x="9193" y="2179"/>
                  </a:lnTo>
                  <a:lnTo>
                    <a:pt x="9140" y="2164"/>
                  </a:lnTo>
                  <a:lnTo>
                    <a:pt x="9116" y="2151"/>
                  </a:lnTo>
                  <a:lnTo>
                    <a:pt x="9088" y="2135"/>
                  </a:lnTo>
                  <a:lnTo>
                    <a:pt x="9043" y="2094"/>
                  </a:lnTo>
                  <a:lnTo>
                    <a:pt x="9011" y="2044"/>
                  </a:lnTo>
                  <a:lnTo>
                    <a:pt x="8990" y="1990"/>
                  </a:lnTo>
                  <a:lnTo>
                    <a:pt x="8985" y="1934"/>
                  </a:lnTo>
                  <a:lnTo>
                    <a:pt x="8994" y="1878"/>
                  </a:lnTo>
                  <a:lnTo>
                    <a:pt x="9018" y="1828"/>
                  </a:lnTo>
                  <a:lnTo>
                    <a:pt x="9061" y="1784"/>
                  </a:lnTo>
                  <a:lnTo>
                    <a:pt x="9090" y="1767"/>
                  </a:lnTo>
                  <a:lnTo>
                    <a:pt x="9103" y="1759"/>
                  </a:lnTo>
                  <a:lnTo>
                    <a:pt x="9131" y="1751"/>
                  </a:lnTo>
                  <a:lnTo>
                    <a:pt x="9174" y="1750"/>
                  </a:lnTo>
                  <a:lnTo>
                    <a:pt x="9228" y="1767"/>
                  </a:lnTo>
                  <a:lnTo>
                    <a:pt x="9276" y="1801"/>
                  </a:lnTo>
                  <a:lnTo>
                    <a:pt x="9293" y="1823"/>
                  </a:lnTo>
                  <a:lnTo>
                    <a:pt x="9302" y="1836"/>
                  </a:lnTo>
                  <a:lnTo>
                    <a:pt x="9313" y="1862"/>
                  </a:lnTo>
                  <a:lnTo>
                    <a:pt x="9316" y="1904"/>
                  </a:lnTo>
                  <a:lnTo>
                    <a:pt x="9310" y="1934"/>
                  </a:lnTo>
                  <a:lnTo>
                    <a:pt x="9307" y="1944"/>
                  </a:lnTo>
                  <a:lnTo>
                    <a:pt x="9296" y="1963"/>
                  </a:lnTo>
                  <a:lnTo>
                    <a:pt x="9279" y="1977"/>
                  </a:lnTo>
                  <a:lnTo>
                    <a:pt x="9259" y="1985"/>
                  </a:lnTo>
                  <a:lnTo>
                    <a:pt x="9249" y="1986"/>
                  </a:lnTo>
                  <a:lnTo>
                    <a:pt x="9240" y="1986"/>
                  </a:lnTo>
                  <a:lnTo>
                    <a:pt x="9224" y="1977"/>
                  </a:lnTo>
                  <a:lnTo>
                    <a:pt x="9211" y="1952"/>
                  </a:lnTo>
                  <a:lnTo>
                    <a:pt x="9211" y="1935"/>
                  </a:lnTo>
                  <a:lnTo>
                    <a:pt x="9213" y="1920"/>
                  </a:lnTo>
                  <a:lnTo>
                    <a:pt x="9196" y="1898"/>
                  </a:lnTo>
                  <a:lnTo>
                    <a:pt x="9170" y="1890"/>
                  </a:lnTo>
                  <a:lnTo>
                    <a:pt x="9153" y="1898"/>
                  </a:lnTo>
                  <a:lnTo>
                    <a:pt x="9145" y="1908"/>
                  </a:lnTo>
                  <a:lnTo>
                    <a:pt x="9143" y="1917"/>
                  </a:lnTo>
                  <a:lnTo>
                    <a:pt x="9141" y="1933"/>
                  </a:lnTo>
                  <a:lnTo>
                    <a:pt x="9145" y="1960"/>
                  </a:lnTo>
                  <a:lnTo>
                    <a:pt x="9158" y="1983"/>
                  </a:lnTo>
                  <a:lnTo>
                    <a:pt x="9178" y="2000"/>
                  </a:lnTo>
                  <a:lnTo>
                    <a:pt x="9201" y="2012"/>
                  </a:lnTo>
                  <a:lnTo>
                    <a:pt x="9228" y="2018"/>
                  </a:lnTo>
                  <a:lnTo>
                    <a:pt x="9257" y="2018"/>
                  </a:lnTo>
                  <a:lnTo>
                    <a:pt x="9284" y="2011"/>
                  </a:lnTo>
                  <a:lnTo>
                    <a:pt x="9297" y="2004"/>
                  </a:lnTo>
                  <a:lnTo>
                    <a:pt x="9310" y="1995"/>
                  </a:lnTo>
                  <a:lnTo>
                    <a:pt x="9331" y="1974"/>
                  </a:lnTo>
                  <a:lnTo>
                    <a:pt x="9344" y="1948"/>
                  </a:lnTo>
                  <a:lnTo>
                    <a:pt x="9351" y="1920"/>
                  </a:lnTo>
                  <a:lnTo>
                    <a:pt x="9354" y="1874"/>
                  </a:lnTo>
                  <a:lnTo>
                    <a:pt x="9341" y="1815"/>
                  </a:lnTo>
                  <a:lnTo>
                    <a:pt x="9328" y="1790"/>
                  </a:lnTo>
                  <a:lnTo>
                    <a:pt x="9310" y="1763"/>
                  </a:lnTo>
                  <a:lnTo>
                    <a:pt x="9261" y="1719"/>
                  </a:lnTo>
                  <a:lnTo>
                    <a:pt x="9201" y="1690"/>
                  </a:lnTo>
                  <a:lnTo>
                    <a:pt x="9138" y="1679"/>
                  </a:lnTo>
                  <a:lnTo>
                    <a:pt x="9105" y="1683"/>
                  </a:lnTo>
                  <a:lnTo>
                    <a:pt x="9069" y="1692"/>
                  </a:lnTo>
                  <a:lnTo>
                    <a:pt x="9005" y="1725"/>
                  </a:lnTo>
                  <a:lnTo>
                    <a:pt x="8955" y="1776"/>
                  </a:lnTo>
                  <a:lnTo>
                    <a:pt x="8917" y="1839"/>
                  </a:lnTo>
                  <a:lnTo>
                    <a:pt x="8906" y="1874"/>
                  </a:lnTo>
                  <a:lnTo>
                    <a:pt x="8896" y="1913"/>
                  </a:lnTo>
                  <a:lnTo>
                    <a:pt x="8898" y="1987"/>
                  </a:lnTo>
                  <a:lnTo>
                    <a:pt x="8919" y="2056"/>
                  </a:lnTo>
                  <a:lnTo>
                    <a:pt x="8957" y="2117"/>
                  </a:lnTo>
                  <a:lnTo>
                    <a:pt x="9009" y="2170"/>
                  </a:lnTo>
                  <a:lnTo>
                    <a:pt x="9071" y="2210"/>
                  </a:lnTo>
                  <a:lnTo>
                    <a:pt x="9140" y="2239"/>
                  </a:lnTo>
                  <a:lnTo>
                    <a:pt x="9213" y="2252"/>
                  </a:lnTo>
                  <a:lnTo>
                    <a:pt x="9249" y="2252"/>
                  </a:lnTo>
                  <a:lnTo>
                    <a:pt x="9280" y="2248"/>
                  </a:lnTo>
                  <a:lnTo>
                    <a:pt x="9340" y="2235"/>
                  </a:lnTo>
                  <a:lnTo>
                    <a:pt x="9394" y="2211"/>
                  </a:lnTo>
                  <a:lnTo>
                    <a:pt x="9443" y="2179"/>
                  </a:lnTo>
                  <a:lnTo>
                    <a:pt x="9488" y="2140"/>
                  </a:lnTo>
                  <a:lnTo>
                    <a:pt x="9524" y="2094"/>
                  </a:lnTo>
                  <a:lnTo>
                    <a:pt x="9551" y="2042"/>
                  </a:lnTo>
                  <a:lnTo>
                    <a:pt x="9570" y="1986"/>
                  </a:lnTo>
                  <a:lnTo>
                    <a:pt x="9576" y="1956"/>
                  </a:lnTo>
                  <a:lnTo>
                    <a:pt x="9600" y="1987"/>
                  </a:lnTo>
                  <a:lnTo>
                    <a:pt x="9652" y="2047"/>
                  </a:lnTo>
                  <a:lnTo>
                    <a:pt x="9710" y="2100"/>
                  </a:lnTo>
                  <a:lnTo>
                    <a:pt x="9774" y="2147"/>
                  </a:lnTo>
                  <a:lnTo>
                    <a:pt x="9841" y="2188"/>
                  </a:lnTo>
                  <a:lnTo>
                    <a:pt x="9913" y="2223"/>
                  </a:lnTo>
                  <a:lnTo>
                    <a:pt x="9987" y="2250"/>
                  </a:lnTo>
                  <a:lnTo>
                    <a:pt x="10063" y="2270"/>
                  </a:lnTo>
                  <a:lnTo>
                    <a:pt x="10102" y="2276"/>
                  </a:lnTo>
                  <a:lnTo>
                    <a:pt x="10145" y="2283"/>
                  </a:lnTo>
                  <a:lnTo>
                    <a:pt x="10230" y="2287"/>
                  </a:lnTo>
                  <a:lnTo>
                    <a:pt x="10314" y="2280"/>
                  </a:lnTo>
                  <a:lnTo>
                    <a:pt x="10399" y="2266"/>
                  </a:lnTo>
                  <a:lnTo>
                    <a:pt x="10480" y="2244"/>
                  </a:lnTo>
                  <a:lnTo>
                    <a:pt x="10559" y="2213"/>
                  </a:lnTo>
                  <a:lnTo>
                    <a:pt x="10635" y="2173"/>
                  </a:lnTo>
                  <a:lnTo>
                    <a:pt x="10707" y="2126"/>
                  </a:lnTo>
                  <a:lnTo>
                    <a:pt x="10741" y="2100"/>
                  </a:lnTo>
                  <a:lnTo>
                    <a:pt x="10771" y="2075"/>
                  </a:lnTo>
                  <a:lnTo>
                    <a:pt x="10826" y="2022"/>
                  </a:lnTo>
                  <a:lnTo>
                    <a:pt x="10900" y="1937"/>
                  </a:lnTo>
                  <a:lnTo>
                    <a:pt x="10982" y="1810"/>
                  </a:lnTo>
                  <a:lnTo>
                    <a:pt x="11049" y="1674"/>
                  </a:lnTo>
                  <a:lnTo>
                    <a:pt x="11079" y="1602"/>
                  </a:lnTo>
                  <a:lnTo>
                    <a:pt x="11123" y="1561"/>
                  </a:lnTo>
                  <a:lnTo>
                    <a:pt x="11220" y="1488"/>
                  </a:lnTo>
                  <a:lnTo>
                    <a:pt x="11272" y="1457"/>
                  </a:lnTo>
                  <a:lnTo>
                    <a:pt x="11303" y="1440"/>
                  </a:lnTo>
                  <a:lnTo>
                    <a:pt x="11369" y="1413"/>
                  </a:lnTo>
                  <a:lnTo>
                    <a:pt x="11439" y="1394"/>
                  </a:lnTo>
                  <a:lnTo>
                    <a:pt x="11511" y="1383"/>
                  </a:lnTo>
                  <a:lnTo>
                    <a:pt x="11582" y="1383"/>
                  </a:lnTo>
                  <a:lnTo>
                    <a:pt x="11651" y="1394"/>
                  </a:lnTo>
                  <a:lnTo>
                    <a:pt x="11718" y="1417"/>
                  </a:lnTo>
                  <a:lnTo>
                    <a:pt x="11780" y="1452"/>
                  </a:lnTo>
                  <a:lnTo>
                    <a:pt x="11809" y="1475"/>
                  </a:lnTo>
                  <a:lnTo>
                    <a:pt x="11833" y="1499"/>
                  </a:lnTo>
                  <a:lnTo>
                    <a:pt x="11871" y="1550"/>
                  </a:lnTo>
                  <a:lnTo>
                    <a:pt x="11896" y="1609"/>
                  </a:lnTo>
                  <a:lnTo>
                    <a:pt x="11907" y="1671"/>
                  </a:lnTo>
                  <a:lnTo>
                    <a:pt x="11906" y="1732"/>
                  </a:lnTo>
                  <a:lnTo>
                    <a:pt x="11891" y="1792"/>
                  </a:lnTo>
                  <a:lnTo>
                    <a:pt x="11859" y="1845"/>
                  </a:lnTo>
                  <a:lnTo>
                    <a:pt x="11814" y="1890"/>
                  </a:lnTo>
                  <a:lnTo>
                    <a:pt x="11784" y="1907"/>
                  </a:lnTo>
                  <a:lnTo>
                    <a:pt x="11758" y="1920"/>
                  </a:lnTo>
                  <a:lnTo>
                    <a:pt x="11699" y="1930"/>
                  </a:lnTo>
                  <a:lnTo>
                    <a:pt x="11640" y="1924"/>
                  </a:lnTo>
                  <a:lnTo>
                    <a:pt x="11587" y="1898"/>
                  </a:lnTo>
                  <a:lnTo>
                    <a:pt x="11565" y="1878"/>
                  </a:lnTo>
                  <a:lnTo>
                    <a:pt x="11556" y="1868"/>
                  </a:lnTo>
                  <a:lnTo>
                    <a:pt x="11544" y="1845"/>
                  </a:lnTo>
                  <a:lnTo>
                    <a:pt x="11538" y="1808"/>
                  </a:lnTo>
                  <a:lnTo>
                    <a:pt x="11552" y="1760"/>
                  </a:lnTo>
                  <a:lnTo>
                    <a:pt x="11577" y="1732"/>
                  </a:lnTo>
                  <a:lnTo>
                    <a:pt x="11598" y="1719"/>
                  </a:lnTo>
                  <a:lnTo>
                    <a:pt x="11609" y="1714"/>
                  </a:lnTo>
                  <a:lnTo>
                    <a:pt x="11624" y="1709"/>
                  </a:lnTo>
                  <a:lnTo>
                    <a:pt x="11635" y="1687"/>
                  </a:lnTo>
                  <a:lnTo>
                    <a:pt x="11633" y="1662"/>
                  </a:lnTo>
                  <a:lnTo>
                    <a:pt x="11614" y="1645"/>
                  </a:lnTo>
                  <a:lnTo>
                    <a:pt x="11600" y="1642"/>
                  </a:lnTo>
                  <a:lnTo>
                    <a:pt x="11583" y="1644"/>
                  </a:lnTo>
                  <a:lnTo>
                    <a:pt x="11551" y="1650"/>
                  </a:lnTo>
                  <a:lnTo>
                    <a:pt x="11522" y="1665"/>
                  </a:lnTo>
                  <a:lnTo>
                    <a:pt x="11499" y="1685"/>
                  </a:lnTo>
                  <a:lnTo>
                    <a:pt x="11469" y="1723"/>
                  </a:lnTo>
                  <a:lnTo>
                    <a:pt x="11446" y="1784"/>
                  </a:lnTo>
                  <a:lnTo>
                    <a:pt x="11441" y="1816"/>
                  </a:lnTo>
                  <a:lnTo>
                    <a:pt x="11441" y="1836"/>
                  </a:lnTo>
                  <a:lnTo>
                    <a:pt x="11446" y="1871"/>
                  </a:lnTo>
                  <a:lnTo>
                    <a:pt x="11459" y="1904"/>
                  </a:lnTo>
                  <a:lnTo>
                    <a:pt x="11478" y="1934"/>
                  </a:lnTo>
                  <a:lnTo>
                    <a:pt x="11517" y="1972"/>
                  </a:lnTo>
                  <a:lnTo>
                    <a:pt x="11581" y="2008"/>
                  </a:lnTo>
                  <a:lnTo>
                    <a:pt x="11614" y="2018"/>
                  </a:lnTo>
                  <a:lnTo>
                    <a:pt x="11634" y="2022"/>
                  </a:lnTo>
                  <a:lnTo>
                    <a:pt x="11673" y="2026"/>
                  </a:lnTo>
                  <a:lnTo>
                    <a:pt x="11730" y="2021"/>
                  </a:lnTo>
                  <a:lnTo>
                    <a:pt x="11804" y="1996"/>
                  </a:lnTo>
                  <a:lnTo>
                    <a:pt x="11870" y="1954"/>
                  </a:lnTo>
                  <a:lnTo>
                    <a:pt x="11897" y="1926"/>
                  </a:lnTo>
                  <a:lnTo>
                    <a:pt x="11922" y="1898"/>
                  </a:lnTo>
                  <a:lnTo>
                    <a:pt x="11941" y="1864"/>
                  </a:lnTo>
                  <a:lnTo>
                    <a:pt x="11953" y="1886"/>
                  </a:lnTo>
                  <a:lnTo>
                    <a:pt x="11984" y="1922"/>
                  </a:lnTo>
                  <a:lnTo>
                    <a:pt x="12005" y="1937"/>
                  </a:lnTo>
                  <a:lnTo>
                    <a:pt x="12027" y="1947"/>
                  </a:lnTo>
                  <a:lnTo>
                    <a:pt x="12069" y="1955"/>
                  </a:lnTo>
                  <a:lnTo>
                    <a:pt x="12110" y="1947"/>
                  </a:lnTo>
                  <a:lnTo>
                    <a:pt x="12147" y="1929"/>
                  </a:lnTo>
                  <a:lnTo>
                    <a:pt x="12180" y="1900"/>
                  </a:lnTo>
                  <a:lnTo>
                    <a:pt x="12204" y="1864"/>
                  </a:lnTo>
                  <a:lnTo>
                    <a:pt x="12220" y="1824"/>
                  </a:lnTo>
                  <a:lnTo>
                    <a:pt x="12225" y="1781"/>
                  </a:lnTo>
                  <a:lnTo>
                    <a:pt x="12222" y="1760"/>
                  </a:lnTo>
                  <a:lnTo>
                    <a:pt x="12221" y="1751"/>
                  </a:lnTo>
                  <a:lnTo>
                    <a:pt x="12212" y="1738"/>
                  </a:lnTo>
                  <a:lnTo>
                    <a:pt x="12191" y="1729"/>
                  </a:lnTo>
                  <a:lnTo>
                    <a:pt x="12163" y="1738"/>
                  </a:lnTo>
                  <a:lnTo>
                    <a:pt x="12147" y="1757"/>
                  </a:lnTo>
                  <a:lnTo>
                    <a:pt x="12143" y="1772"/>
                  </a:lnTo>
                  <a:lnTo>
                    <a:pt x="12143" y="1782"/>
                  </a:lnTo>
                  <a:lnTo>
                    <a:pt x="12145" y="1795"/>
                  </a:lnTo>
                  <a:lnTo>
                    <a:pt x="12142" y="1820"/>
                  </a:lnTo>
                  <a:lnTo>
                    <a:pt x="12124" y="1855"/>
                  </a:lnTo>
                  <a:lnTo>
                    <a:pt x="12095" y="1881"/>
                  </a:lnTo>
                  <a:lnTo>
                    <a:pt x="12072" y="1893"/>
                  </a:lnTo>
                  <a:lnTo>
                    <a:pt x="12047" y="1898"/>
                  </a:lnTo>
                  <a:lnTo>
                    <a:pt x="12023" y="1895"/>
                  </a:lnTo>
                  <a:lnTo>
                    <a:pt x="12010" y="1890"/>
                  </a:lnTo>
                  <a:lnTo>
                    <a:pt x="11992" y="1880"/>
                  </a:lnTo>
                  <a:lnTo>
                    <a:pt x="11966" y="1847"/>
                  </a:lnTo>
                  <a:lnTo>
                    <a:pt x="11958" y="1828"/>
                  </a:lnTo>
                  <a:lnTo>
                    <a:pt x="11967" y="1801"/>
                  </a:lnTo>
                  <a:lnTo>
                    <a:pt x="11976" y="1744"/>
                  </a:lnTo>
                  <a:lnTo>
                    <a:pt x="11977" y="1715"/>
                  </a:lnTo>
                  <a:lnTo>
                    <a:pt x="11980" y="1710"/>
                  </a:lnTo>
                  <a:lnTo>
                    <a:pt x="11977" y="1706"/>
                  </a:lnTo>
                  <a:lnTo>
                    <a:pt x="11976" y="1681"/>
                  </a:lnTo>
                  <a:lnTo>
                    <a:pt x="11973" y="1657"/>
                  </a:lnTo>
                  <a:lnTo>
                    <a:pt x="11966" y="1618"/>
                  </a:lnTo>
                  <a:lnTo>
                    <a:pt x="11938" y="1547"/>
                  </a:lnTo>
                  <a:lnTo>
                    <a:pt x="11898" y="1486"/>
                  </a:lnTo>
                  <a:lnTo>
                    <a:pt x="11848" y="1434"/>
                  </a:lnTo>
                  <a:lnTo>
                    <a:pt x="11787" y="1392"/>
                  </a:lnTo>
                  <a:lnTo>
                    <a:pt x="11721" y="1360"/>
                  </a:lnTo>
                  <a:lnTo>
                    <a:pt x="11648" y="1339"/>
                  </a:lnTo>
                  <a:lnTo>
                    <a:pt x="11573" y="1330"/>
                  </a:lnTo>
                  <a:lnTo>
                    <a:pt x="11535" y="1329"/>
                  </a:lnTo>
                  <a:lnTo>
                    <a:pt x="11506" y="1330"/>
                  </a:lnTo>
                  <a:lnTo>
                    <a:pt x="11447" y="1338"/>
                  </a:lnTo>
                  <a:lnTo>
                    <a:pt x="11363" y="1360"/>
                  </a:lnTo>
                  <a:lnTo>
                    <a:pt x="11257" y="1409"/>
                  </a:lnTo>
                  <a:lnTo>
                    <a:pt x="11160" y="1475"/>
                  </a:lnTo>
                  <a:lnTo>
                    <a:pt x="11114" y="1513"/>
                  </a:lnTo>
                  <a:lnTo>
                    <a:pt x="11161" y="1385"/>
                  </a:lnTo>
                  <a:lnTo>
                    <a:pt x="11252" y="1129"/>
                  </a:lnTo>
                  <a:lnTo>
                    <a:pt x="11305" y="1009"/>
                  </a:lnTo>
                  <a:lnTo>
                    <a:pt x="11341" y="933"/>
                  </a:lnTo>
                  <a:lnTo>
                    <a:pt x="11427" y="791"/>
                  </a:lnTo>
                  <a:lnTo>
                    <a:pt x="11528" y="659"/>
                  </a:lnTo>
                  <a:lnTo>
                    <a:pt x="11646" y="541"/>
                  </a:lnTo>
                  <a:lnTo>
                    <a:pt x="11710" y="489"/>
                  </a:lnTo>
                  <a:lnTo>
                    <a:pt x="11745" y="464"/>
                  </a:lnTo>
                  <a:lnTo>
                    <a:pt x="11817" y="420"/>
                  </a:lnTo>
                  <a:lnTo>
                    <a:pt x="11892" y="383"/>
                  </a:lnTo>
                  <a:lnTo>
                    <a:pt x="11970" y="353"/>
                  </a:lnTo>
                  <a:lnTo>
                    <a:pt x="12050" y="331"/>
                  </a:lnTo>
                  <a:lnTo>
                    <a:pt x="12132" y="315"/>
                  </a:lnTo>
                  <a:lnTo>
                    <a:pt x="12215" y="309"/>
                  </a:lnTo>
                  <a:lnTo>
                    <a:pt x="12299" y="309"/>
                  </a:lnTo>
                  <a:lnTo>
                    <a:pt x="12342" y="313"/>
                  </a:lnTo>
                  <a:lnTo>
                    <a:pt x="12382" y="317"/>
                  </a:lnTo>
                  <a:lnTo>
                    <a:pt x="12462" y="335"/>
                  </a:lnTo>
                  <a:lnTo>
                    <a:pt x="12539" y="362"/>
                  </a:lnTo>
                  <a:lnTo>
                    <a:pt x="12611" y="397"/>
                  </a:lnTo>
                  <a:lnTo>
                    <a:pt x="12679" y="440"/>
                  </a:lnTo>
                  <a:lnTo>
                    <a:pt x="12741" y="492"/>
                  </a:lnTo>
                  <a:lnTo>
                    <a:pt x="12795" y="551"/>
                  </a:lnTo>
                  <a:lnTo>
                    <a:pt x="12843" y="617"/>
                  </a:lnTo>
                  <a:lnTo>
                    <a:pt x="12864" y="652"/>
                  </a:lnTo>
                  <a:lnTo>
                    <a:pt x="12881" y="686"/>
                  </a:lnTo>
                  <a:lnTo>
                    <a:pt x="12908" y="757"/>
                  </a:lnTo>
                  <a:lnTo>
                    <a:pt x="12927" y="830"/>
                  </a:lnTo>
                  <a:lnTo>
                    <a:pt x="12937" y="905"/>
                  </a:lnTo>
                  <a:lnTo>
                    <a:pt x="12937" y="980"/>
                  </a:lnTo>
                  <a:lnTo>
                    <a:pt x="12927" y="1054"/>
                  </a:lnTo>
                  <a:lnTo>
                    <a:pt x="12907" y="1127"/>
                  </a:lnTo>
                  <a:lnTo>
                    <a:pt x="12876" y="1195"/>
                  </a:lnTo>
                  <a:lnTo>
                    <a:pt x="12855" y="1228"/>
                  </a:lnTo>
                  <a:lnTo>
                    <a:pt x="12837" y="1254"/>
                  </a:lnTo>
                  <a:lnTo>
                    <a:pt x="12793" y="1300"/>
                  </a:lnTo>
                  <a:lnTo>
                    <a:pt x="12742" y="1340"/>
                  </a:lnTo>
                  <a:lnTo>
                    <a:pt x="12686" y="1372"/>
                  </a:lnTo>
                  <a:lnTo>
                    <a:pt x="12625" y="1396"/>
                  </a:lnTo>
                  <a:lnTo>
                    <a:pt x="12563" y="1414"/>
                  </a:lnTo>
                  <a:lnTo>
                    <a:pt x="12498" y="1423"/>
                  </a:lnTo>
                  <a:lnTo>
                    <a:pt x="12434" y="1425"/>
                  </a:lnTo>
                  <a:lnTo>
                    <a:pt x="12371" y="1418"/>
                  </a:lnTo>
                  <a:lnTo>
                    <a:pt x="12310" y="1404"/>
                  </a:lnTo>
                  <a:lnTo>
                    <a:pt x="12255" y="1381"/>
                  </a:lnTo>
                  <a:lnTo>
                    <a:pt x="12203" y="1350"/>
                  </a:lnTo>
                  <a:lnTo>
                    <a:pt x="12159" y="1309"/>
                  </a:lnTo>
                  <a:lnTo>
                    <a:pt x="12123" y="1261"/>
                  </a:lnTo>
                  <a:lnTo>
                    <a:pt x="12095" y="1204"/>
                  </a:lnTo>
                  <a:lnTo>
                    <a:pt x="12080" y="1137"/>
                  </a:lnTo>
                  <a:lnTo>
                    <a:pt x="12077" y="1101"/>
                  </a:lnTo>
                  <a:lnTo>
                    <a:pt x="12077" y="1073"/>
                  </a:lnTo>
                  <a:lnTo>
                    <a:pt x="12081" y="1018"/>
                  </a:lnTo>
                  <a:lnTo>
                    <a:pt x="12093" y="962"/>
                  </a:lnTo>
                  <a:lnTo>
                    <a:pt x="12111" y="908"/>
                  </a:lnTo>
                  <a:lnTo>
                    <a:pt x="12137" y="856"/>
                  </a:lnTo>
                  <a:lnTo>
                    <a:pt x="12169" y="810"/>
                  </a:lnTo>
                  <a:lnTo>
                    <a:pt x="12208" y="770"/>
                  </a:lnTo>
                  <a:lnTo>
                    <a:pt x="12255" y="739"/>
                  </a:lnTo>
                  <a:lnTo>
                    <a:pt x="12281" y="727"/>
                  </a:lnTo>
                  <a:lnTo>
                    <a:pt x="12313" y="714"/>
                  </a:lnTo>
                  <a:lnTo>
                    <a:pt x="12384" y="704"/>
                  </a:lnTo>
                  <a:lnTo>
                    <a:pt x="12456" y="711"/>
                  </a:lnTo>
                  <a:lnTo>
                    <a:pt x="12523" y="735"/>
                  </a:lnTo>
                  <a:lnTo>
                    <a:pt x="12552" y="755"/>
                  </a:lnTo>
                  <a:lnTo>
                    <a:pt x="12567" y="769"/>
                  </a:lnTo>
                  <a:lnTo>
                    <a:pt x="12590" y="799"/>
                  </a:lnTo>
                  <a:lnTo>
                    <a:pt x="12607" y="834"/>
                  </a:lnTo>
                  <a:lnTo>
                    <a:pt x="12616" y="871"/>
                  </a:lnTo>
                  <a:lnTo>
                    <a:pt x="12618" y="909"/>
                  </a:lnTo>
                  <a:lnTo>
                    <a:pt x="12610" y="946"/>
                  </a:lnTo>
                  <a:lnTo>
                    <a:pt x="12593" y="980"/>
                  </a:lnTo>
                  <a:lnTo>
                    <a:pt x="12567" y="1010"/>
                  </a:lnTo>
                  <a:lnTo>
                    <a:pt x="12550" y="1022"/>
                  </a:lnTo>
                  <a:lnTo>
                    <a:pt x="12542" y="1029"/>
                  </a:lnTo>
                  <a:lnTo>
                    <a:pt x="12539" y="1046"/>
                  </a:lnTo>
                  <a:lnTo>
                    <a:pt x="12548" y="1061"/>
                  </a:lnTo>
                  <a:lnTo>
                    <a:pt x="12563" y="1066"/>
                  </a:lnTo>
                  <a:lnTo>
                    <a:pt x="12574" y="1062"/>
                  </a:lnTo>
                  <a:lnTo>
                    <a:pt x="12601" y="1045"/>
                  </a:lnTo>
                  <a:lnTo>
                    <a:pt x="12641" y="998"/>
                  </a:lnTo>
                  <a:lnTo>
                    <a:pt x="12667" y="943"/>
                  </a:lnTo>
                  <a:lnTo>
                    <a:pt x="12679" y="882"/>
                  </a:lnTo>
                  <a:lnTo>
                    <a:pt x="12680" y="849"/>
                  </a:lnTo>
                  <a:lnTo>
                    <a:pt x="12680" y="831"/>
                  </a:lnTo>
                  <a:lnTo>
                    <a:pt x="12673" y="796"/>
                  </a:lnTo>
                  <a:lnTo>
                    <a:pt x="12655" y="748"/>
                  </a:lnTo>
                  <a:lnTo>
                    <a:pt x="12614" y="692"/>
                  </a:lnTo>
                  <a:lnTo>
                    <a:pt x="12559" y="647"/>
                  </a:lnTo>
                  <a:lnTo>
                    <a:pt x="12530" y="629"/>
                  </a:lnTo>
                  <a:lnTo>
                    <a:pt x="12498" y="612"/>
                  </a:lnTo>
                  <a:lnTo>
                    <a:pt x="12435" y="593"/>
                  </a:lnTo>
                  <a:lnTo>
                    <a:pt x="12369" y="587"/>
                  </a:lnTo>
                  <a:lnTo>
                    <a:pt x="12304" y="597"/>
                  </a:lnTo>
                  <a:lnTo>
                    <a:pt x="12240" y="617"/>
                  </a:lnTo>
                  <a:lnTo>
                    <a:pt x="12182" y="648"/>
                  </a:lnTo>
                  <a:lnTo>
                    <a:pt x="12129" y="689"/>
                  </a:lnTo>
                  <a:lnTo>
                    <a:pt x="12082" y="736"/>
                  </a:lnTo>
                  <a:lnTo>
                    <a:pt x="12063" y="762"/>
                  </a:lnTo>
                  <a:lnTo>
                    <a:pt x="12046" y="787"/>
                  </a:lnTo>
                  <a:lnTo>
                    <a:pt x="12018" y="840"/>
                  </a:lnTo>
                  <a:lnTo>
                    <a:pt x="11997" y="897"/>
                  </a:lnTo>
                  <a:lnTo>
                    <a:pt x="11984" y="956"/>
                  </a:lnTo>
                  <a:lnTo>
                    <a:pt x="11976" y="1015"/>
                  </a:lnTo>
                  <a:lnTo>
                    <a:pt x="11976" y="1076"/>
                  </a:lnTo>
                  <a:lnTo>
                    <a:pt x="11984" y="1136"/>
                  </a:lnTo>
                  <a:lnTo>
                    <a:pt x="11998" y="1193"/>
                  </a:lnTo>
                  <a:lnTo>
                    <a:pt x="12008" y="1221"/>
                  </a:lnTo>
                  <a:lnTo>
                    <a:pt x="12021" y="1250"/>
                  </a:lnTo>
                  <a:lnTo>
                    <a:pt x="12054" y="1304"/>
                  </a:lnTo>
                  <a:lnTo>
                    <a:pt x="12091" y="1351"/>
                  </a:lnTo>
                  <a:lnTo>
                    <a:pt x="12137" y="1391"/>
                  </a:lnTo>
                  <a:lnTo>
                    <a:pt x="12187" y="1425"/>
                  </a:lnTo>
                  <a:lnTo>
                    <a:pt x="12242" y="1452"/>
                  </a:lnTo>
                  <a:lnTo>
                    <a:pt x="12300" y="1471"/>
                  </a:lnTo>
                  <a:lnTo>
                    <a:pt x="12361" y="1484"/>
                  </a:lnTo>
                  <a:lnTo>
                    <a:pt x="12392" y="1488"/>
                  </a:lnTo>
                  <a:lnTo>
                    <a:pt x="12423" y="1490"/>
                  </a:lnTo>
                  <a:lnTo>
                    <a:pt x="12488" y="1488"/>
                  </a:lnTo>
                  <a:lnTo>
                    <a:pt x="12550" y="1478"/>
                  </a:lnTo>
                  <a:lnTo>
                    <a:pt x="12612" y="1460"/>
                  </a:lnTo>
                  <a:lnTo>
                    <a:pt x="12672" y="1436"/>
                  </a:lnTo>
                  <a:lnTo>
                    <a:pt x="12729" y="1405"/>
                  </a:lnTo>
                  <a:lnTo>
                    <a:pt x="12781" y="1369"/>
                  </a:lnTo>
                  <a:lnTo>
                    <a:pt x="12829" y="1328"/>
                  </a:lnTo>
                  <a:lnTo>
                    <a:pt x="12851" y="1304"/>
                  </a:lnTo>
                  <a:lnTo>
                    <a:pt x="12873" y="1277"/>
                  </a:lnTo>
                  <a:lnTo>
                    <a:pt x="12911" y="1220"/>
                  </a:lnTo>
                  <a:lnTo>
                    <a:pt x="12940" y="1158"/>
                  </a:lnTo>
                  <a:lnTo>
                    <a:pt x="12961" y="1094"/>
                  </a:lnTo>
                  <a:lnTo>
                    <a:pt x="12974" y="1028"/>
                  </a:lnTo>
                  <a:lnTo>
                    <a:pt x="12979" y="959"/>
                  </a:lnTo>
                  <a:lnTo>
                    <a:pt x="12978" y="892"/>
                  </a:lnTo>
                  <a:lnTo>
                    <a:pt x="12969" y="823"/>
                  </a:lnTo>
                  <a:lnTo>
                    <a:pt x="12961" y="790"/>
                  </a:lnTo>
                  <a:lnTo>
                    <a:pt x="12949" y="739"/>
                  </a:lnTo>
                  <a:lnTo>
                    <a:pt x="12911" y="644"/>
                  </a:lnTo>
                  <a:lnTo>
                    <a:pt x="12886" y="599"/>
                  </a:lnTo>
                  <a:lnTo>
                    <a:pt x="12924" y="637"/>
                  </a:lnTo>
                  <a:lnTo>
                    <a:pt x="13004" y="703"/>
                  </a:lnTo>
                  <a:lnTo>
                    <a:pt x="13091" y="757"/>
                  </a:lnTo>
                  <a:lnTo>
                    <a:pt x="13163" y="784"/>
                  </a:lnTo>
                  <a:lnTo>
                    <a:pt x="13215" y="797"/>
                  </a:lnTo>
                  <a:lnTo>
                    <a:pt x="13242" y="800"/>
                  </a:lnTo>
                  <a:lnTo>
                    <a:pt x="13267" y="803"/>
                  </a:lnTo>
                  <a:lnTo>
                    <a:pt x="13316" y="799"/>
                  </a:lnTo>
                  <a:lnTo>
                    <a:pt x="13366" y="787"/>
                  </a:lnTo>
                  <a:lnTo>
                    <a:pt x="13412" y="768"/>
                  </a:lnTo>
                  <a:lnTo>
                    <a:pt x="13455" y="742"/>
                  </a:lnTo>
                  <a:lnTo>
                    <a:pt x="13493" y="708"/>
                  </a:lnTo>
                  <a:lnTo>
                    <a:pt x="13522" y="669"/>
                  </a:lnTo>
                  <a:lnTo>
                    <a:pt x="13543" y="624"/>
                  </a:lnTo>
                  <a:lnTo>
                    <a:pt x="13550" y="599"/>
                  </a:lnTo>
                  <a:lnTo>
                    <a:pt x="13553" y="576"/>
                  </a:lnTo>
                  <a:lnTo>
                    <a:pt x="13552" y="529"/>
                  </a:lnTo>
                  <a:lnTo>
                    <a:pt x="13542" y="482"/>
                  </a:lnTo>
                  <a:lnTo>
                    <a:pt x="13522" y="438"/>
                  </a:lnTo>
                  <a:lnTo>
                    <a:pt x="13495" y="399"/>
                  </a:lnTo>
                  <a:lnTo>
                    <a:pt x="13460" y="370"/>
                  </a:lnTo>
                  <a:lnTo>
                    <a:pt x="13420" y="348"/>
                  </a:lnTo>
                  <a:lnTo>
                    <a:pt x="13373" y="337"/>
                  </a:lnTo>
                  <a:lnTo>
                    <a:pt x="13349" y="33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7A6"/>
                </a:gs>
                <a:gs pos="35000">
                  <a:srgbClr val="EEBB59"/>
                </a:gs>
                <a:gs pos="100000">
                  <a:srgbClr val="9F651C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7" name="Picture 3" descr="D:\Users\Lenovo\Desktop\S__623414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384032" y="404664"/>
            <a:ext cx="53748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6300159"/>
              </p:ext>
            </p:extLst>
          </p:nvPr>
        </p:nvGraphicFramePr>
        <p:xfrm>
          <a:off x="1819275" y="1333501"/>
          <a:ext cx="822007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104900" y="180975"/>
            <a:ext cx="9980682" cy="992187"/>
          </a:xfrm>
          <a:solidFill>
            <a:srgbClr val="FF99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การตีความที่ไม่ส่งเสริมความถูกต้อง</a:t>
            </a:r>
            <a:endParaRPr lang="th-TH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B31B3-0DDC-41B0-BA2F-3ED3C26BF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6E7EB-6AF4-4884-B93F-CF4462D69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E7EFB-F959-44AD-BC02-25418BFF8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90F08-D220-40CD-A1EA-0E081D11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17870-9D57-4B71-A6F6-DEF850260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4F87A-C887-4CB5-95AD-DE7313ACB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16E7C-7C95-4C1F-B0D0-D1C7ECB41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2F293-4307-4496-87B9-E0ACA739F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5D47B-11FC-477F-A1E2-1609BC7C8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Users\Lenovo\Desktop\ผัวเมี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19274" y="714374"/>
            <a:ext cx="8562975" cy="53816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สิ้นบุญกัน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31373" y="2636912"/>
            <a:ext cx="11410951" cy="24066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07436" y="3645024"/>
            <a:ext cx="4896544" cy="609600"/>
          </a:xfrm>
          <a:prstGeom prst="rect">
            <a:avLst/>
          </a:prstGeom>
          <a:solidFill>
            <a:srgbClr val="FCE4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31639" y="4293096"/>
            <a:ext cx="5486400" cy="609600"/>
          </a:xfrm>
          <a:prstGeom prst="rect">
            <a:avLst/>
          </a:prstGeom>
          <a:solidFill>
            <a:srgbClr val="FCE4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84033" y="3645024"/>
            <a:ext cx="5280587" cy="681608"/>
          </a:xfrm>
          <a:prstGeom prst="rect">
            <a:avLst/>
          </a:prstGeom>
          <a:solidFill>
            <a:srgbClr val="FCE4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5947" y="2996952"/>
            <a:ext cx="6144682" cy="648072"/>
          </a:xfrm>
          <a:prstGeom prst="rect">
            <a:avLst/>
          </a:prstGeom>
          <a:solidFill>
            <a:srgbClr val="FCE4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03447" y="4221088"/>
            <a:ext cx="1451339" cy="681608"/>
          </a:xfrm>
          <a:prstGeom prst="rect">
            <a:avLst/>
          </a:prstGeom>
          <a:solidFill>
            <a:srgbClr val="FCE4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4900" y="219075"/>
            <a:ext cx="9980682" cy="954087"/>
          </a:xfrm>
          <a:solidFill>
            <a:srgbClr val="FFCC66"/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แนวฎีกาป้องกัน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52525" y="1733551"/>
            <a:ext cx="9925049" cy="4552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lvl="0" algn="thaiDist" fontAlgn="base">
              <a:spcBef>
                <a:spcPct val="0"/>
              </a:spcBef>
              <a:spcAft>
                <a:spcPts val="1000"/>
              </a:spcAft>
            </a:pPr>
            <a:r>
              <a:rPr kumimoji="0" lang="th-TH" sz="32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คำพิพากษาฎีกาที่ 1619/2537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คืนเกิดเหตุ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เวลาประมาณ 2 นาฬิกา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สุนัขในบ้านจำเลยเห่า จำเลยลุกออกจากบ้านเห็นโจทก์ร่วมเข้าใจว่าเป็นคนร้าย จึงคว้ามีดฟันโจทก์ร่วม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โดยไม่ปรากฏว่า โจทก์ร่วมมีอาวุธอะไร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และจะได้กระทำการประทุษร้ายจำเลยอย่างไร การกระทำของจำเลยเป็น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ความผิดฐานพยายามฆ่า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โดยป้องกันเกินกว่ากรณีแห่งการจำต้องกระทำเพื่อป้องกันผล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</a:t>
            </a:r>
            <a:r>
              <a:rPr lang="th-TH" sz="3200" dirty="0" err="1" smtClean="0">
                <a:solidFill>
                  <a:srgbClr val="FFC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ฎส.</a:t>
            </a:r>
            <a:r>
              <a:rPr lang="th-TH" sz="3200" dirty="0" smtClean="0">
                <a:solidFill>
                  <a:srgbClr val="FFC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6 น.162)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lvl="0" algn="thaiDist" fontAlgn="base">
              <a:spcBef>
                <a:spcPct val="0"/>
              </a:spcBef>
              <a:spcAft>
                <a:spcPts val="1000"/>
              </a:spcAf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คำพิพากษาฎีกาที่ 469/2550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เวลาดึกมาก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แล้วคนร้ายเข้าไปลักเรือ ทราบไม่ได้ว่า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คนร้ายมีอาวุธอย่างไรหรือไม่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จำเลยยิงปืนไปถูกคนร้ายตาย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เป็นการป้องกัน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พอสมควรแก่เหตุ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</a:t>
            </a:r>
            <a:r>
              <a:rPr lang="th-TH" sz="3200" dirty="0" smtClean="0">
                <a:solidFill>
                  <a:srgbClr val="FFC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น.288)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62050" y="219075"/>
            <a:ext cx="9980682" cy="992187"/>
          </a:xfrm>
          <a:solidFill>
            <a:srgbClr val="CCCCFF"/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ฎีกาปัดปืนลั่น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66900" y="1885950"/>
            <a:ext cx="8743949" cy="39703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คำพิพากษาศาลฎีกาที่ 7227/2553 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ผู้ตายชอบเล่นอาวุธปืน บางครั้งเอากระสุนปืนออกจากลูกโม่แล้วมาจ่อยิงที่ศีรษะตนเองหรือผู้อื่นเพื่อล้อเล่น ในวันเกิดเหตุผู้ตายก็เอาอาวุธปืนมาเล่นอีก จำเลยเข้าแย่งเป็นเหตุให้ปืนลั่น ถือว่าจำเลยกระทำโดยปราศจากความระมัดระวังซึ่งบุคคลในภาวะเช่นนั้นจักต้องมีตามวิสัยและพฤติการณ์ และจำเลยอาจใช้ความระมัดระวังเช่นว่านั้นได้แต่หาได้ใช้ให้เพียงพอไม่ อันเป็นการกระทำโดยประมาทตาม </a:t>
            </a:r>
            <a:r>
              <a:rPr lang="th-TH" sz="3600" dirty="0" err="1" smtClean="0">
                <a:latin typeface="Cordia New" pitchFamily="34" charset="-34"/>
                <a:cs typeface="Cordia New" pitchFamily="34" charset="-34"/>
              </a:rPr>
              <a:t>ป.อ.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 มาตรา 59 วรรคสี่ </a:t>
            </a:r>
            <a:r>
              <a:rPr lang="th-TH" sz="3600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3600" dirty="0" err="1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ฎส.</a:t>
            </a:r>
            <a:r>
              <a:rPr lang="th-TH" sz="3600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8 น.96)</a:t>
            </a:r>
            <a:endParaRPr lang="th-TH" sz="3600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3983765" y="-59375"/>
            <a:ext cx="8208235" cy="6858000"/>
          </a:xfrm>
          <a:prstGeom prst="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6726" y="1142999"/>
            <a:ext cx="7667624" cy="21236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ถ้าถูกคนชั่วด่า แสดงว่าเราดี</a:t>
            </a:r>
          </a:p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ถ้าถูกคนดีด่า แสดงว่าเราชั่ว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8" name="Picture 4" descr="รูปภาพที่เกี่ยวข้อง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" contrast="20000"/>
          </a:blip>
          <a:srcRect/>
          <a:stretch>
            <a:fillRect/>
          </a:stretch>
        </p:blipFill>
        <p:spPr bwMode="auto">
          <a:xfrm>
            <a:off x="8785584" y="4105275"/>
            <a:ext cx="2834916" cy="21145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18399440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/>
          <p:cNvSpPr>
            <a:spLocks noGrp="1"/>
          </p:cNvSpPr>
          <p:nvPr>
            <p:ph type="body" idx="1"/>
          </p:nvPr>
        </p:nvSpPr>
        <p:spPr>
          <a:xfrm rot="19895077">
            <a:off x="3583172" y="1705423"/>
            <a:ext cx="7499609" cy="24997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คำถาม ??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 rot="19814766">
            <a:off x="4411830" y="4879435"/>
            <a:ext cx="3914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คำถาม ??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 rot="19814766">
            <a:off x="7536030" y="4679410"/>
            <a:ext cx="3914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คำถาม ??</a:t>
            </a:r>
            <a:endParaRPr lang="en-US" sz="4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1959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1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0855" y="1939160"/>
            <a:ext cx="5738648" cy="4004440"/>
          </a:xfr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8" name="ม้วนกระดาษแนวนอน 7"/>
          <p:cNvSpPr/>
          <p:nvPr/>
        </p:nvSpPr>
        <p:spPr>
          <a:xfrm>
            <a:off x="2159564" y="116632"/>
            <a:ext cx="7776864" cy="100811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จบการบรรยาย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1371" y="620688"/>
            <a:ext cx="11521280" cy="93610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414236" y="695886"/>
            <a:ext cx="12481386" cy="941294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หลักนิติธรรม </a:t>
            </a:r>
            <a:r>
              <a:rPr lang="en-US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จากหลักการสู่ทางปฏิบัติ</a:t>
            </a:r>
            <a:endParaRPr lang="th-TH" sz="48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53813" y="2061882"/>
            <a:ext cx="7647269" cy="33943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sz="5800" b="1" u="sng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หลักนิติธรรม </a:t>
            </a:r>
            <a:r>
              <a:rPr lang="en-US" sz="5800" b="1" u="sng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5800" b="1" u="sng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บทนำ</a:t>
            </a:r>
            <a:endParaRPr lang="en-US" sz="5800" b="1" u="sng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000" b="1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5200" b="1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Rule by numbers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 Rule by law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52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The Rule of Law</a:t>
            </a:r>
            <a:endParaRPr lang="th-TH" sz="52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1165559" y="123825"/>
            <a:ext cx="3987466" cy="98601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00667" y="1609725"/>
            <a:ext cx="9914466" cy="485382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72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The Rule of Law : </a:t>
            </a:r>
            <a:r>
              <a:rPr lang="th-TH" sz="7200" b="1" u="sng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ที่มา</a:t>
            </a:r>
            <a:endParaRPr lang="th-TH" sz="7200" u="sng" dirty="0" smtClean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3">
              <a:buNone/>
            </a:pPr>
            <a:r>
              <a:rPr lang="en-US" sz="5400" b="1" dirty="0" smtClean="0">
                <a:latin typeface="Cordia New" pitchFamily="34" charset="-34"/>
                <a:cs typeface="Cordia New" pitchFamily="34" charset="-34"/>
              </a:rPr>
              <a:t>Civil law system : </a:t>
            </a:r>
            <a:r>
              <a:rPr lang="th-TH" sz="5400" b="1" dirty="0" err="1" smtClean="0">
                <a:latin typeface="Cordia New" pitchFamily="34" charset="-34"/>
                <a:cs typeface="Cordia New" pitchFamily="34" charset="-34"/>
              </a:rPr>
              <a:t>ปพพ.</a:t>
            </a:r>
            <a:r>
              <a:rPr lang="th-TH" sz="5400" b="1" dirty="0" smtClean="0">
                <a:latin typeface="Cordia New" pitchFamily="34" charset="-34"/>
                <a:cs typeface="Cordia New" pitchFamily="34" charset="-34"/>
              </a:rPr>
              <a:t> มาตรา 4</a:t>
            </a:r>
          </a:p>
          <a:p>
            <a:pPr lvl="5">
              <a:buNone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1. ลายลักษณ์อักษร + ความมุ่งหมาย</a:t>
            </a:r>
          </a:p>
          <a:p>
            <a:pPr lvl="5">
              <a:buNone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2. จารีตประเพณี</a:t>
            </a:r>
          </a:p>
          <a:p>
            <a:pPr lvl="5">
              <a:buNone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3. กฎหมายใกล้เคียง</a:t>
            </a:r>
          </a:p>
          <a:p>
            <a:pPr lvl="5">
              <a:buNone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4. หลักทั่วไป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8272" y="351706"/>
            <a:ext cx="5472608" cy="792088"/>
          </a:xfrm>
        </p:spPr>
        <p:txBody>
          <a:bodyPr>
            <a:noAutofit/>
          </a:bodyPr>
          <a:lstStyle/>
          <a:p>
            <a:r>
              <a:rPr lang="th-TH" sz="60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หลักนิติธรรม</a:t>
            </a:r>
            <a:endParaRPr lang="th-TH" sz="6000" b="1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3051390" y="3687167"/>
            <a:ext cx="140792" cy="1407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hueOff val="-11690444"/>
              <a:satOff val="15973"/>
              <a:lumOff val="741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21"/>
          <p:cNvSpPr/>
          <p:nvPr/>
        </p:nvSpPr>
        <p:spPr>
          <a:xfrm>
            <a:off x="3050332" y="4301000"/>
            <a:ext cx="140792" cy="1407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hueOff val="-11690444"/>
              <a:satOff val="15973"/>
              <a:lumOff val="741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21"/>
          <p:cNvSpPr/>
          <p:nvPr/>
        </p:nvSpPr>
        <p:spPr>
          <a:xfrm>
            <a:off x="3051390" y="5515967"/>
            <a:ext cx="140792" cy="1407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hueOff val="-11690444"/>
              <a:satOff val="15973"/>
              <a:lumOff val="741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21"/>
          <p:cNvSpPr/>
          <p:nvPr/>
        </p:nvSpPr>
        <p:spPr>
          <a:xfrm>
            <a:off x="3050332" y="4907426"/>
            <a:ext cx="140792" cy="1407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hueOff val="-11690444"/>
              <a:satOff val="15973"/>
              <a:lumOff val="741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ลูกศรขวาท้ายขีด 8"/>
          <p:cNvSpPr/>
          <p:nvPr/>
        </p:nvSpPr>
        <p:spPr>
          <a:xfrm>
            <a:off x="1809750" y="2913592"/>
            <a:ext cx="431800" cy="2286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animBg="1"/>
      <p:bldP spid="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49431" y="5476850"/>
            <a:ext cx="7274703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th-TH" sz="1800" b="1" dirty="0" smtClean="0">
              <a:latin typeface="JasmineUPC" pitchFamily="18" charset="-34"/>
              <a:cs typeface="JasmineUPC" pitchFamily="18" charset="-34"/>
            </a:endParaRPr>
          </a:p>
          <a:p>
            <a:pPr marL="0" lvl="2" algn="ctr"/>
            <a:endParaRPr lang="th-TH" sz="1800" b="1" dirty="0" smtClean="0">
              <a:latin typeface="JasmineUPC" pitchFamily="18" charset="-34"/>
              <a:cs typeface="JasmineUPC" pitchFamily="18" charset="-34"/>
            </a:endParaRPr>
          </a:p>
          <a:p>
            <a:pPr marL="0" lvl="2"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คดีอาชญากรสงคราม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กฎหมายย้อนหลัง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?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ctr"/>
            <a:endParaRPr lang="th-TH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28773" y="-1"/>
            <a:ext cx="10945216" cy="49933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0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10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Common Law</a:t>
            </a:r>
            <a:endParaRPr lang="th-TH" sz="10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lvl="2"/>
            <a:endParaRPr lang="en-US" sz="13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lvl="2"/>
            <a:r>
              <a:rPr lang="en-US" sz="54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52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5200" dirty="0" smtClean="0">
                <a:latin typeface="Cordia New" pitchFamily="34" charset="-34"/>
                <a:cs typeface="Cordia New" pitchFamily="34" charset="-34"/>
              </a:rPr>
              <a:t>หลักทั่วไป</a:t>
            </a:r>
          </a:p>
          <a:p>
            <a:pPr lvl="2"/>
            <a:r>
              <a:rPr lang="th-TH" sz="5200" dirty="0" smtClean="0">
                <a:latin typeface="Cordia New" pitchFamily="34" charset="-34"/>
                <a:cs typeface="Cordia New" pitchFamily="34" charset="-34"/>
              </a:rPr>
              <a:t> 2. กฎหมายใกล้เคียง</a:t>
            </a:r>
          </a:p>
          <a:p>
            <a:pPr lvl="2"/>
            <a:r>
              <a:rPr lang="th-TH" sz="5200" dirty="0" smtClean="0">
                <a:latin typeface="Cordia New" pitchFamily="34" charset="-34"/>
                <a:cs typeface="Cordia New" pitchFamily="34" charset="-34"/>
              </a:rPr>
              <a:t> 3. จารีตประเพณี</a:t>
            </a:r>
          </a:p>
          <a:p>
            <a:pPr lvl="2"/>
            <a:r>
              <a:rPr lang="th-TH" sz="5200" dirty="0" smtClean="0">
                <a:latin typeface="Cordia New" pitchFamily="34" charset="-34"/>
                <a:cs typeface="Cordia New" pitchFamily="34" charset="-34"/>
              </a:rPr>
              <a:t> 4. ลายลักษณ์อักษร + ความมุ่งหมาย</a:t>
            </a:r>
          </a:p>
          <a:p>
            <a:pPr lvl="2"/>
            <a:endParaRPr lang="th-TH" sz="5700" dirty="0" smtClean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7437" y="1457325"/>
            <a:ext cx="10022514" cy="5019675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400" dirty="0" smtClean="0"/>
              <a:t> </a:t>
            </a:r>
            <a:r>
              <a:rPr lang="th-TH" sz="4300" dirty="0" smtClean="0">
                <a:latin typeface="JasmineUPC" pitchFamily="18" charset="-34"/>
                <a:cs typeface="JasmineUPC" pitchFamily="18" charset="-34"/>
              </a:rPr>
              <a:t>   	</a:t>
            </a: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คุณธรรมข้อเดียว 1. ไม่โกหก</a:t>
            </a:r>
          </a:p>
          <a:p>
            <a:pPr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 		การรักษาสัญญา </a:t>
            </a:r>
            <a:r>
              <a:rPr lang="en-US" sz="4800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ถ้ารักษาไม่ได้อย่าสัญญา</a:t>
            </a:r>
          </a:p>
          <a:p>
            <a:pPr lvl="4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เด็กดื้อ</a:t>
            </a:r>
          </a:p>
          <a:p>
            <a:pPr lvl="4">
              <a:buNone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		การปฏิวัติ</a:t>
            </a:r>
          </a:p>
          <a:p>
            <a:pPr lvl="4">
              <a:buNone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		ไม่ปฏิบัติตามกฎหมาย</a:t>
            </a:r>
          </a:p>
          <a:p>
            <a:pPr lvl="4">
              <a:buNone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		เข้าคิวแล้วไม่ได้ของ</a:t>
            </a:r>
            <a:endParaRPr lang="th-TH" sz="4800" dirty="0" smtClean="0">
              <a:latin typeface="Cordia New" pitchFamily="34" charset="-34"/>
              <a:cs typeface="Cordia New" pitchFamily="34" charset="-34"/>
            </a:endParaRPr>
          </a:p>
          <a:p>
            <a:pPr lvl="2">
              <a:buNone/>
            </a:pPr>
            <a:endParaRPr lang="th-TH" sz="900" dirty="0" smtClean="0">
              <a:latin typeface="Cordia New" pitchFamily="34" charset="-34"/>
              <a:cs typeface="Cordia New" pitchFamily="34" charset="-34"/>
            </a:endParaRPr>
          </a:p>
          <a:p>
            <a:pPr lvl="2">
              <a:buNone/>
            </a:pPr>
            <a:endParaRPr lang="th-TH" sz="900" dirty="0" smtClean="0">
              <a:latin typeface="Cordia New" pitchFamily="34" charset="-34"/>
              <a:cs typeface="Cordia New" pitchFamily="34" charset="-34"/>
            </a:endParaRPr>
          </a:p>
          <a:p>
            <a:pPr lvl="2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แยกดี – ชั่ว </a:t>
            </a:r>
            <a:r>
              <a:rPr lang="en-US" sz="4800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เคร่งครัดตน ผ่อนปรนคนอื่น </a:t>
            </a:r>
            <a:endParaRPr lang="th-TH" sz="4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5414" y="0"/>
            <a:ext cx="10657184" cy="1399032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หลักนิติธรรม </a:t>
            </a:r>
            <a:r>
              <a:rPr lang="en-US" sz="54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จากหลักการสู่ทางปฏิบัติ</a:t>
            </a:r>
            <a:endParaRPr lang="th-TH" sz="5400" b="1" u="sng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1476375" y="1695450"/>
            <a:ext cx="209550" cy="171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504950" y="2486025"/>
            <a:ext cx="209550" cy="171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4 แฉก 7"/>
          <p:cNvSpPr/>
          <p:nvPr/>
        </p:nvSpPr>
        <p:spPr>
          <a:xfrm>
            <a:off x="3352800" y="3114675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4 แฉก 8"/>
          <p:cNvSpPr/>
          <p:nvPr/>
        </p:nvSpPr>
        <p:spPr>
          <a:xfrm>
            <a:off x="3352800" y="4857750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4 แฉก 9"/>
          <p:cNvSpPr/>
          <p:nvPr/>
        </p:nvSpPr>
        <p:spPr>
          <a:xfrm>
            <a:off x="3333750" y="3714750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ดาว 4 แฉก 10"/>
          <p:cNvSpPr/>
          <p:nvPr/>
        </p:nvSpPr>
        <p:spPr>
          <a:xfrm>
            <a:off x="3352800" y="4286250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1581150" y="5838825"/>
            <a:ext cx="209550" cy="171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38250" y="2000247"/>
            <a:ext cx="9705975" cy="40626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พอเพียง</a:t>
            </a:r>
          </a:p>
          <a:p>
            <a:pPr lvl="4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	เงินตำแหน่ง</a:t>
            </a:r>
          </a:p>
          <a:p>
            <a:pPr lvl="4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	รายได้พิเศษ</a:t>
            </a:r>
          </a:p>
          <a:p>
            <a:pPr lvl="4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	การเลื่อนตำแหน่ง</a:t>
            </a:r>
          </a:p>
          <a:p>
            <a:pPr lvl="4">
              <a:buNone/>
            </a:pPr>
            <a:r>
              <a:rPr lang="th-TH" sz="48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4800" dirty="0" smtClean="0">
                <a:latin typeface="Cordia New" pitchFamily="34" charset="-34"/>
                <a:cs typeface="Cordia New" pitchFamily="34" charset="-34"/>
              </a:rPr>
              <a:t>way of life</a:t>
            </a:r>
            <a:endParaRPr lang="th-TH" sz="48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14450" y="224165"/>
            <a:ext cx="9858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หลักนิติธรรม </a:t>
            </a:r>
            <a:r>
              <a:rPr lang="en-US" sz="60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54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จากหลักการสู่ทางปฏิบัติ</a:t>
            </a:r>
            <a:endParaRPr lang="th-TH" sz="5400" dirty="0"/>
          </a:p>
        </p:txBody>
      </p:sp>
      <p:sp>
        <p:nvSpPr>
          <p:cNvPr id="6" name="ลูกศรขวา 5"/>
          <p:cNvSpPr/>
          <p:nvPr/>
        </p:nvSpPr>
        <p:spPr>
          <a:xfrm>
            <a:off x="1676400" y="2457450"/>
            <a:ext cx="209550" cy="171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 4 แฉก 6"/>
          <p:cNvSpPr/>
          <p:nvPr/>
        </p:nvSpPr>
        <p:spPr>
          <a:xfrm>
            <a:off x="4476750" y="3267075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4 แฉก 7"/>
          <p:cNvSpPr/>
          <p:nvPr/>
        </p:nvSpPr>
        <p:spPr>
          <a:xfrm>
            <a:off x="4486275" y="4000500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4 แฉก 8"/>
          <p:cNvSpPr/>
          <p:nvPr/>
        </p:nvSpPr>
        <p:spPr>
          <a:xfrm>
            <a:off x="4505325" y="5495925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4 แฉก 9"/>
          <p:cNvSpPr/>
          <p:nvPr/>
        </p:nvSpPr>
        <p:spPr>
          <a:xfrm>
            <a:off x="4495800" y="4752975"/>
            <a:ext cx="228600" cy="219075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4034" name="Picture 2" descr="ผลการค้นหารูปภาพสำหรับ เงินเดือน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8353425" y="4200525"/>
            <a:ext cx="252412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can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1" y="581025"/>
            <a:ext cx="8982074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7948" y="557626"/>
            <a:ext cx="8689064" cy="1339552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Cicero 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815" y="2426441"/>
            <a:ext cx="7490783" cy="3416320"/>
          </a:xfrm>
          <a:prstGeom prst="rect">
            <a:avLst/>
          </a:prstGeom>
          <a:noFill/>
          <a:ln>
            <a:solidFill>
              <a:srgbClr val="F5E4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กฎหมาย...เป็นกฎแห่งเหตุผล...จะกำหนดสิ่งที่ดีงามและถูกต้องเป็นธรรม และจะกำหนดข้อห้ามสิ่งที่เลวร้าย</a:t>
            </a:r>
            <a:br>
              <a:rPr lang="th-TH" sz="36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3600" dirty="0" err="1" smtClean="0">
                <a:latin typeface="Cordia New" pitchFamily="34" charset="-34"/>
                <a:cs typeface="Cordia New" pitchFamily="34" charset="-34"/>
              </a:rPr>
              <a:t>และอยุ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ติธรรม สิ่งใดที่เป็นไปเพื่อความสุขร่วมกัน สิ่งนั้นย่อมเป็นสิ่งที่ดีงาม สิ่งใดที่บั่นทอนความสุขร่วมกัน สิ่งนั้นย่อมเลวร้าย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” </a:t>
            </a:r>
            <a:r>
              <a:rPr lang="en-US" sz="3600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(Cicero : </a:t>
            </a:r>
            <a:r>
              <a:rPr lang="th-TH" sz="3600" dirty="0" err="1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จากวรเจตน์</a:t>
            </a:r>
            <a:r>
              <a:rPr lang="th-TH" sz="3600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 ภาคีรัตน์, ประวัติศาสตร์</a:t>
            </a:r>
            <a:br>
              <a:rPr lang="th-TH" sz="3600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ความคิดนิติปรัชญา (2561) น.108)</a:t>
            </a:r>
            <a:endParaRPr lang="th-TH" sz="3600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482" name="AutoShape 2" descr="ผลการค้นหารูปภาพสำหรับ Cicer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940300" y="-1355725"/>
            <a:ext cx="1714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484" name="AutoShape 4" descr="ผลการค้นหารูปภาพสำหรับ Cicer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940300" y="-1355725"/>
            <a:ext cx="1714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486" name="AutoShape 6" descr="ผลการค้นหารูปภาพสำหรับ Cicer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940300" y="-1355725"/>
            <a:ext cx="1714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488" name="AutoShape 8" descr="ผลการค้นหารูปภาพสำหรับ Cicer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940300" y="-1355725"/>
            <a:ext cx="17145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490" name="Picture 10" descr="File:Cicer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6475" y="2419349"/>
            <a:ext cx="1828799" cy="3476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7_TF03431380_TF03431380" id="{08345510-3DC0-48FC-9837-C95734573377}" vid="{BF9713A3-B9AB-4F6A-98C4-57D0D2F4D952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707</Words>
  <Application>Microsoft Office PowerPoint</Application>
  <PresentationFormat>กำหนดเอง</PresentationFormat>
  <Paragraphs>134</Paragraphs>
  <Slides>28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tf03431380</vt:lpstr>
      <vt:lpstr>การบรรยาย หลักนิติธรรม : จากหลักการสู่ทางปฏิบัติ</vt:lpstr>
      <vt:lpstr>ภาพนิ่ง 2</vt:lpstr>
      <vt:lpstr>หลักนิติธรรม : จากหลักการสู่ทางปฏิบัติ</vt:lpstr>
      <vt:lpstr>หลักนิติธรรม</vt:lpstr>
      <vt:lpstr>ภาพนิ่ง 5</vt:lpstr>
      <vt:lpstr> หลักนิติธรรม : จากหลักการสู่ทางปฏิบัติ</vt:lpstr>
      <vt:lpstr>ภาพนิ่ง 7</vt:lpstr>
      <vt:lpstr>ภาพนิ่ง 8</vt:lpstr>
      <vt:lpstr> Cicero </vt:lpstr>
      <vt:lpstr>ภาพนิ่ง 10</vt:lpstr>
      <vt:lpstr>ภาพนิ่ง 11</vt:lpstr>
      <vt:lpstr>ภาพนิ่ง 12</vt:lpstr>
      <vt:lpstr>เผยแพร่สิ่งลามก (เข้าใจวัตถุประสงค์ , adult and alone)</vt:lpstr>
      <vt:lpstr>    ทำแท้งเถื่อน (save abortion)</vt:lpstr>
      <vt:lpstr>   ค้าประเวณี (freedom of sexuality)</vt:lpstr>
      <vt:lpstr> </vt:lpstr>
      <vt:lpstr>ความเสมอภาค</vt:lpstr>
      <vt:lpstr>ความเสมอภาค</vt:lpstr>
      <vt:lpstr>ภาพนิ่ง 19</vt:lpstr>
      <vt:lpstr>ภาพนิ่ง 20</vt:lpstr>
      <vt:lpstr>การตีความที่ไม่ส่งเสริมความถูกต้อง</vt:lpstr>
      <vt:lpstr>ภาพนิ่ง 22</vt:lpstr>
      <vt:lpstr>ภาพนิ่ง 23</vt:lpstr>
      <vt:lpstr>แนวฎีกาป้องกัน</vt:lpstr>
      <vt:lpstr>ฎีกาปัดปืนลั่น</vt:lpstr>
      <vt:lpstr>ภาพนิ่ง 26</vt:lpstr>
      <vt:lpstr>ภาพนิ่ง 27</vt:lpstr>
      <vt:lpstr>ภาพนิ่ง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2018-09-11T06:26:42Z</dcterms:created>
  <dcterms:modified xsi:type="dcterms:W3CDTF">2018-09-13T05:10:04Z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